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9" r:id="rId11"/>
    <p:sldId id="263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80C23D5-C4E3-43A2-9E58-4EB0AA8EF08B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D360B7A-E9F9-481C-AF1D-62D73B6924D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605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</a:t>
            </a:r>
            <a:r>
              <a:rPr lang="cs-CZ" sz="1800" dirty="0" smtClean="0">
                <a:latin typeface="Arial" charset="0"/>
              </a:rPr>
              <a:t>Mgr. Iveta </a:t>
            </a:r>
            <a:r>
              <a:rPr lang="cs-CZ" sz="1800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září 2012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Jazyk a jazyková komunikace. </a:t>
            </a:r>
          </a:p>
          <a:p>
            <a:pPr>
              <a:buFont typeface="Arial" charset="0"/>
              <a:buNone/>
            </a:pPr>
            <a:r>
              <a:rPr lang="cs-CZ" sz="1800" dirty="0"/>
              <a:t>	</a:t>
            </a:r>
            <a:r>
              <a:rPr lang="cs-CZ" sz="1800" dirty="0" smtClean="0"/>
              <a:t>		         Hrajme si se slovy -</a:t>
            </a:r>
            <a:r>
              <a:rPr lang="cs-CZ" sz="1800" smtClean="0"/>
              <a:t>druhy vět.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Prezentace je zaměřena na poznávání druhů vět.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96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DRUHY  VĚT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45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Na začátku věty píšeme velké písmeno. Za větou píšeme tečku.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Doplň a opiš: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 kola  začala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 </a:t>
            </a:r>
            <a:r>
              <a:rPr lang="cs-CZ" dirty="0" err="1" smtClean="0"/>
              <a:t>odím</a:t>
            </a:r>
            <a:r>
              <a:rPr lang="cs-CZ" dirty="0" smtClean="0"/>
              <a:t> do druhé třídy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 </a:t>
            </a:r>
            <a:r>
              <a:rPr lang="cs-CZ" dirty="0" err="1" smtClean="0"/>
              <a:t>edím</a:t>
            </a:r>
            <a:r>
              <a:rPr lang="cs-CZ" dirty="0" smtClean="0"/>
              <a:t> vedle svého kamaráda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10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 oznamovací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Tyto věty něco oznamují nebo vypravují. </a:t>
            </a:r>
          </a:p>
          <a:p>
            <a:r>
              <a:rPr lang="cs-CZ" dirty="0" smtClean="0"/>
              <a:t>Píšeme za nimi tečku. </a:t>
            </a:r>
          </a:p>
          <a:p>
            <a:r>
              <a:rPr lang="cs-CZ" dirty="0" smtClean="0"/>
              <a:t>Hlas na konci klesá.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14947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 tázací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Těmito větami se na něco ptáme.</a:t>
            </a:r>
          </a:p>
          <a:p>
            <a:r>
              <a:rPr lang="cs-CZ" dirty="0" smtClean="0"/>
              <a:t>Jsou tvořeny otázkami.</a:t>
            </a:r>
          </a:p>
          <a:p>
            <a:r>
              <a:rPr lang="cs-CZ" dirty="0" smtClean="0"/>
              <a:t>Píšeme za nimi 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9600" b="1" dirty="0" smtClean="0"/>
              <a:t>?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107115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Věty rozkazovací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Větami rozkazovacími rozkazujeme nebo někoho k něčemu nutíme.</a:t>
            </a:r>
          </a:p>
          <a:p>
            <a:r>
              <a:rPr lang="cs-CZ" dirty="0" smtClean="0"/>
              <a:t>Píšeme za nimi většinou vykřičník nebo tečku.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						</a:t>
            </a:r>
            <a:r>
              <a:rPr lang="cs-CZ" sz="9600" b="1" dirty="0" smtClean="0"/>
              <a:t>!   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21318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Věty přací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Těmito větami si něco přejeme a píšeme za nimi tečku.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		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418321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znaménka za větami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Kdy přijdeš domů 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Máš už hlad 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Dívám se rád na filmy o zvířatech 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Připrav si sešit na stůl 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Zavři dveře 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Kéž bych si mohla koupit zmrzlinu 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87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znaménka za větami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Kdy přijdeš domů?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Máš už hlad?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Dívám se rád na filmy o zvířatech.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Připrav si sešit na stůl!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Zavři dveře!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Kéž bych si mohla koupit zmrzlinu.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34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 následujících slov vytvoř větu: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Oznamovací:</a:t>
            </a:r>
          </a:p>
          <a:p>
            <a:pPr marL="0" indent="0">
              <a:buNone/>
            </a:pPr>
            <a:r>
              <a:rPr lang="cs-CZ" dirty="0" smtClean="0"/>
              <a:t>Rozkazovací:</a:t>
            </a:r>
          </a:p>
          <a:p>
            <a:pPr marL="0" indent="0">
              <a:buNone/>
            </a:pPr>
            <a:r>
              <a:rPr lang="cs-CZ" dirty="0" smtClean="0"/>
              <a:t>Přací:</a:t>
            </a:r>
          </a:p>
          <a:p>
            <a:pPr marL="0" indent="0">
              <a:buNone/>
            </a:pPr>
            <a:r>
              <a:rPr lang="cs-CZ" dirty="0" smtClean="0"/>
              <a:t>Tázací: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aminka	   buchty	   v troubě  	 peče</a:t>
            </a:r>
          </a:p>
        </p:txBody>
      </p:sp>
    </p:spTree>
    <p:extLst>
      <p:ext uri="{BB962C8B-B14F-4D97-AF65-F5344CB8AC3E}">
        <p14:creationId xmlns:p14="http://schemas.microsoft.com/office/powerpoint/2010/main" val="2933059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45624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 následujících slov vytvoř větu: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Oznamovací: Maminka peče v troubě buchty.</a:t>
            </a:r>
          </a:p>
          <a:p>
            <a:pPr marL="0" indent="0">
              <a:buNone/>
            </a:pPr>
            <a:r>
              <a:rPr lang="cs-CZ" dirty="0" smtClean="0"/>
              <a:t>Rozkazovací: Mami upeč v troubě buchty!</a:t>
            </a:r>
          </a:p>
          <a:p>
            <a:pPr marL="0" indent="0">
              <a:buNone/>
            </a:pPr>
            <a:r>
              <a:rPr lang="cs-CZ" dirty="0" smtClean="0"/>
              <a:t>Přací: Ať mi maminka upeče v troubě buchty.</a:t>
            </a:r>
          </a:p>
          <a:p>
            <a:pPr marL="0" indent="0">
              <a:buNone/>
            </a:pPr>
            <a:r>
              <a:rPr lang="cs-CZ" dirty="0" smtClean="0"/>
              <a:t>Tázací: Upečeš mi mami v troubě buchty?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aminka	   buchty	   v troubě  	 peče</a:t>
            </a:r>
          </a:p>
        </p:txBody>
      </p:sp>
    </p:spTree>
    <p:extLst>
      <p:ext uri="{BB962C8B-B14F-4D97-AF65-F5344CB8AC3E}">
        <p14:creationId xmlns:p14="http://schemas.microsoft.com/office/powerpoint/2010/main" val="3075134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Microsoft </a:t>
            </a:r>
            <a:r>
              <a:rPr lang="cs-CZ" dirty="0"/>
              <a:t>Office </a:t>
            </a:r>
            <a:r>
              <a:rPr lang="cs-CZ" dirty="0" smtClean="0"/>
              <a:t>klipart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30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27</TotalTime>
  <Words>296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Prezentace aplikace PowerPoint</vt:lpstr>
      <vt:lpstr>Prezentace aplikace PowerPoint</vt:lpstr>
      <vt:lpstr>DRUHY  VĚT</vt:lpstr>
      <vt:lpstr>Věta</vt:lpstr>
      <vt:lpstr>Věta oznamovací  </vt:lpstr>
      <vt:lpstr>Věta tázací</vt:lpstr>
      <vt:lpstr>Věty rozkazovací</vt:lpstr>
      <vt:lpstr>Věty přací</vt:lpstr>
      <vt:lpstr>Doplň znaménka za větami</vt:lpstr>
      <vt:lpstr>Doplň znaménka za větami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 VĚT</dc:title>
  <dc:creator>iveta</dc:creator>
  <cp:lastModifiedBy>iveta</cp:lastModifiedBy>
  <cp:revision>13</cp:revision>
  <dcterms:created xsi:type="dcterms:W3CDTF">2012-07-19T08:10:18Z</dcterms:created>
  <dcterms:modified xsi:type="dcterms:W3CDTF">2013-01-17T14:29:57Z</dcterms:modified>
</cp:coreProperties>
</file>