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854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C8D92D-AFA6-41C8-AEE5-392164FB7B9B}" type="datetimeFigureOut">
              <a:rPr lang="cs-CZ" smtClean="0"/>
              <a:t>17.8.2013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CBB40EB-5FFE-4F04-B5ED-B75BFA983F6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8640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392877" y="2204864"/>
            <a:ext cx="8358246" cy="414625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17. </a:t>
            </a:r>
            <a:r>
              <a:rPr lang="cs-CZ" dirty="0" smtClean="0"/>
              <a:t>3. </a:t>
            </a:r>
            <a:r>
              <a:rPr lang="cs-CZ" dirty="0" smtClean="0"/>
              <a:t>2013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AJ8,9k_21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Guess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43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interaktivní materiál slouží k procvičení slovní zásoby na téma zaměstnání a zároveň je pojato jako porozumění čtenému textu. Na základě definice, žáci 8. 9. ročníků hádají dané zaměstnání.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144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Guess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err="1" smtClean="0"/>
              <a:t>What</a:t>
            </a:r>
            <a:r>
              <a:rPr lang="cs-CZ" sz="6000" dirty="0" smtClean="0"/>
              <a:t> do </a:t>
            </a:r>
            <a:r>
              <a:rPr lang="cs-CZ" sz="6000" dirty="0" err="1" smtClean="0"/>
              <a:t>they</a:t>
            </a:r>
            <a:r>
              <a:rPr lang="cs-CZ" sz="6000" dirty="0" smtClean="0"/>
              <a:t> do?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7261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bakes</a:t>
            </a:r>
            <a:r>
              <a:rPr lang="cs-CZ" dirty="0" smtClean="0"/>
              <a:t> and </a:t>
            </a:r>
            <a:r>
              <a:rPr lang="cs-CZ" dirty="0" err="1" smtClean="0"/>
              <a:t>sells</a:t>
            </a:r>
            <a:r>
              <a:rPr lang="cs-CZ" dirty="0" smtClean="0"/>
              <a:t> </a:t>
            </a:r>
            <a:r>
              <a:rPr lang="cs-CZ" dirty="0" err="1" smtClean="0"/>
              <a:t>bread</a:t>
            </a:r>
            <a:r>
              <a:rPr lang="cs-CZ" dirty="0" smtClean="0"/>
              <a:t>, </a:t>
            </a:r>
            <a:r>
              <a:rPr lang="cs-CZ" dirty="0" err="1" smtClean="0"/>
              <a:t>rolls</a:t>
            </a:r>
            <a:r>
              <a:rPr lang="cs-CZ" dirty="0" smtClean="0"/>
              <a:t> and </a:t>
            </a:r>
            <a:r>
              <a:rPr lang="cs-CZ" dirty="0" err="1" smtClean="0"/>
              <a:t>cakes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C:\Users\pc\AppData\Local\Microsoft\Windows\Temporary Internet Files\Content.IE5\YRI7VIH4\MC9003362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16832"/>
            <a:ext cx="3613842" cy="33648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5157192"/>
            <a:ext cx="3898776" cy="1180728"/>
          </a:xfrm>
        </p:spPr>
        <p:txBody>
          <a:bodyPr>
            <a:normAutofit/>
          </a:bodyPr>
          <a:lstStyle/>
          <a:p>
            <a:pPr marL="36576" indent="0" algn="ctr">
              <a:buNone/>
            </a:pPr>
            <a:r>
              <a:rPr lang="cs-CZ" sz="6600" dirty="0">
                <a:solidFill>
                  <a:srgbClr val="FFFF00"/>
                </a:solidFill>
              </a:rPr>
              <a:t>a</a:t>
            </a:r>
            <a:r>
              <a:rPr lang="cs-CZ" sz="6600" dirty="0" smtClean="0">
                <a:solidFill>
                  <a:srgbClr val="FFFF00"/>
                </a:solidFill>
              </a:rPr>
              <a:t> </a:t>
            </a:r>
            <a:r>
              <a:rPr lang="cs-CZ" sz="6600" dirty="0" err="1" smtClean="0">
                <a:solidFill>
                  <a:srgbClr val="FFFF00"/>
                </a:solidFill>
              </a:rPr>
              <a:t>baker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8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drives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place to </a:t>
            </a:r>
            <a:r>
              <a:rPr lang="cs-CZ" dirty="0" err="1" smtClean="0"/>
              <a:t>another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67544" y="5157192"/>
            <a:ext cx="3898776" cy="1180728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bus driver</a:t>
            </a:r>
            <a:endParaRPr lang="cs-CZ" sz="66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pc\AppData\Local\Microsoft\Windows\Temporary Internet Files\Content.IE5\QN64I3JC\MC9003889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3026717" cy="27192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87396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85821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keeps</a:t>
            </a:r>
            <a:r>
              <a:rPr lang="cs-CZ" dirty="0" smtClean="0"/>
              <a:t> </a:t>
            </a:r>
            <a:r>
              <a:rPr lang="cs-CZ" dirty="0" err="1" smtClean="0"/>
              <a:t>order</a:t>
            </a:r>
            <a:r>
              <a:rPr lang="cs-CZ" dirty="0" smtClean="0"/>
              <a:t>, </a:t>
            </a:r>
            <a:r>
              <a:rPr lang="cs-CZ" dirty="0" err="1" smtClean="0"/>
              <a:t>makes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 </a:t>
            </a:r>
            <a:r>
              <a:rPr lang="cs-CZ" dirty="0" err="1" smtClean="0"/>
              <a:t>obey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law</a:t>
            </a:r>
            <a:r>
              <a:rPr lang="cs-CZ" dirty="0"/>
              <a:t> </a:t>
            </a:r>
            <a:r>
              <a:rPr lang="cs-CZ" dirty="0" smtClean="0"/>
              <a:t>and </a:t>
            </a:r>
            <a:r>
              <a:rPr lang="cs-CZ" dirty="0" err="1" smtClean="0"/>
              <a:t>prevents</a:t>
            </a:r>
            <a:r>
              <a:rPr lang="cs-CZ" dirty="0" smtClean="0"/>
              <a:t> </a:t>
            </a:r>
            <a:r>
              <a:rPr lang="cs-CZ" dirty="0" err="1" smtClean="0"/>
              <a:t>crime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7467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pc\AppData\Local\Microsoft\Windows\Temporary Internet Files\Content.IE5\AJBGCKLO\MC9002334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92896"/>
            <a:ext cx="2408222" cy="28307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67544" y="5157192"/>
            <a:ext cx="3898776" cy="1180728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policeman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07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interviews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and </a:t>
            </a:r>
            <a:r>
              <a:rPr lang="cs-CZ" dirty="0" err="1" smtClean="0"/>
              <a:t>writes</a:t>
            </a:r>
            <a:r>
              <a:rPr lang="cs-CZ" dirty="0" smtClean="0"/>
              <a:t> </a:t>
            </a:r>
            <a:r>
              <a:rPr lang="cs-CZ" dirty="0" err="1" smtClean="0"/>
              <a:t>articles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QN64I3JC\MC90019879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132" y="1982653"/>
            <a:ext cx="3168352" cy="32318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365188" y="5215911"/>
            <a:ext cx="3898776" cy="118072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reporter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31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washes</a:t>
            </a:r>
            <a:r>
              <a:rPr lang="cs-CZ" dirty="0" smtClean="0"/>
              <a:t>, </a:t>
            </a:r>
            <a:r>
              <a:rPr lang="cs-CZ" dirty="0" err="1" smtClean="0"/>
              <a:t>cuts</a:t>
            </a:r>
            <a:r>
              <a:rPr lang="cs-CZ" dirty="0"/>
              <a:t> </a:t>
            </a:r>
            <a:r>
              <a:rPr lang="cs-CZ" dirty="0" smtClean="0"/>
              <a:t>and </a:t>
            </a:r>
            <a:r>
              <a:rPr lang="cs-CZ" dirty="0" err="1" smtClean="0"/>
              <a:t>styles</a:t>
            </a:r>
            <a:r>
              <a:rPr lang="cs-CZ" dirty="0" smtClean="0"/>
              <a:t> </a:t>
            </a:r>
            <a:r>
              <a:rPr lang="cs-CZ" dirty="0" err="1" smtClean="0"/>
              <a:t>people´s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2" name="Picture 2" descr="C:\Users\pc\AppData\Local\Microsoft\Windows\Temporary Internet Files\Content.IE5\AJBGCKLO\MC90036103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3161665" cy="3152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67544" y="5157192"/>
            <a:ext cx="3898776" cy="1180728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hairdresser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15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treats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 </a:t>
            </a:r>
            <a:r>
              <a:rPr lang="cs-CZ" dirty="0" err="1" smtClean="0"/>
              <a:t>who</a:t>
            </a:r>
            <a:r>
              <a:rPr lang="cs-CZ" dirty="0" smtClean="0"/>
              <a:t> are </a:t>
            </a:r>
            <a:r>
              <a:rPr lang="cs-CZ" dirty="0" err="1" smtClean="0"/>
              <a:t>sick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injured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146" name="Picture 2" descr="C:\Users\pc\AppData\Local\Microsoft\Windows\Temporary Internet Files\Content.IE5\7ZKQKJEN\MC90035907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72816"/>
            <a:ext cx="3337081" cy="3465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67544" y="5157192"/>
            <a:ext cx="3898776" cy="118072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vet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61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57829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works</a:t>
            </a:r>
            <a:r>
              <a:rPr lang="cs-CZ" dirty="0" smtClean="0"/>
              <a:t> in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office</a:t>
            </a:r>
            <a:r>
              <a:rPr lang="cs-CZ" dirty="0" smtClean="0"/>
              <a:t>, </a:t>
            </a:r>
            <a:r>
              <a:rPr lang="cs-CZ" dirty="0" err="1" smtClean="0"/>
              <a:t>writes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 and </a:t>
            </a:r>
            <a:r>
              <a:rPr lang="cs-CZ" dirty="0" err="1" smtClean="0"/>
              <a:t>answers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telephone</a:t>
            </a:r>
            <a:r>
              <a:rPr lang="cs-CZ" dirty="0" smtClean="0"/>
              <a:t>, </a:t>
            </a:r>
            <a:r>
              <a:rPr lang="cs-CZ" dirty="0" err="1" smtClean="0"/>
              <a:t>types</a:t>
            </a:r>
            <a:r>
              <a:rPr lang="cs-CZ" dirty="0" smtClean="0"/>
              <a:t> and </a:t>
            </a:r>
            <a:r>
              <a:rPr lang="cs-CZ" dirty="0" err="1" smtClean="0"/>
              <a:t>arranges</a:t>
            </a:r>
            <a:r>
              <a:rPr lang="cs-CZ" dirty="0" smtClean="0"/>
              <a:t> </a:t>
            </a:r>
            <a:r>
              <a:rPr lang="cs-CZ" dirty="0" err="1" smtClean="0"/>
              <a:t>meetings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7170" name="Picture 2" descr="C:\Users\pc\AppData\Local\Microsoft\Windows\Temporary Internet Files\Content.IE5\JE7W9NWY\MC9002218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878" y="3258203"/>
            <a:ext cx="2520280" cy="25757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139952" y="3861048"/>
            <a:ext cx="3898776" cy="1180728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secretary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1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serves</a:t>
            </a:r>
            <a:r>
              <a:rPr lang="cs-CZ" dirty="0" smtClean="0"/>
              <a:t> </a:t>
            </a:r>
            <a:r>
              <a:rPr lang="cs-CZ" dirty="0" err="1" smtClean="0"/>
              <a:t>customers</a:t>
            </a:r>
            <a:r>
              <a:rPr lang="cs-CZ" dirty="0" smtClean="0"/>
              <a:t> in a </a:t>
            </a:r>
            <a:r>
              <a:rPr lang="cs-CZ" dirty="0" err="1" smtClean="0"/>
              <a:t>shop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8194" name="Picture 2" descr="C:\Users\pc\AppData\Local\Microsoft\Windows\Temporary Internet Files\Content.IE5\4WMDDOOG\MC90035709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2682293" cy="3817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067944" y="3429000"/>
            <a:ext cx="4176464" cy="1180728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shop</a:t>
            </a:r>
            <a:r>
              <a:rPr lang="cs-CZ" sz="6600" dirty="0" smtClean="0">
                <a:solidFill>
                  <a:srgbClr val="FFFF00"/>
                </a:solidFill>
              </a:rPr>
              <a:t> </a:t>
            </a:r>
            <a:r>
              <a:rPr lang="cs-CZ" sz="6600" dirty="0" err="1" smtClean="0">
                <a:solidFill>
                  <a:srgbClr val="FFFF00"/>
                </a:solidFill>
              </a:rPr>
              <a:t>assistant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58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builds</a:t>
            </a:r>
            <a:r>
              <a:rPr lang="cs-CZ" dirty="0" smtClean="0"/>
              <a:t> </a:t>
            </a:r>
            <a:r>
              <a:rPr lang="cs-CZ" dirty="0" err="1" smtClean="0"/>
              <a:t>walls</a:t>
            </a:r>
            <a:r>
              <a:rPr lang="cs-CZ" dirty="0" smtClean="0"/>
              <a:t> and </a:t>
            </a:r>
            <a:r>
              <a:rPr lang="cs-CZ" dirty="0" err="1" smtClean="0"/>
              <a:t>buildings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bricks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9218" name="Picture 2" descr="C:\Users\pc\AppData\Local\Microsoft\Windows\Temporary Internet Files\Content.IE5\QN64I3JC\MC90022899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193" y="2276872"/>
            <a:ext cx="2565841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611560" y="3976464"/>
            <a:ext cx="3898776" cy="1180728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bricklayer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93022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takes</a:t>
            </a:r>
            <a:r>
              <a:rPr lang="cs-CZ" dirty="0" smtClean="0"/>
              <a:t> care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sick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injured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, </a:t>
            </a:r>
            <a:r>
              <a:rPr lang="cs-CZ" dirty="0" err="1" smtClean="0"/>
              <a:t>ussually</a:t>
            </a:r>
            <a:r>
              <a:rPr lang="cs-CZ" dirty="0" smtClean="0"/>
              <a:t> in a </a:t>
            </a:r>
            <a:r>
              <a:rPr lang="cs-CZ" dirty="0" err="1" smtClean="0"/>
              <a:t>hospital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42" name="Picture 2" descr="C:\Users\pc\AppData\Local\Microsoft\Windows\Temporary Internet Files\Content.IE5\QN64I3JC\MC9002957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2698932" cy="2683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Zástupný symbol pro obsah 3"/>
          <p:cNvSpPr txBox="1">
            <a:spLocks/>
          </p:cNvSpPr>
          <p:nvPr/>
        </p:nvSpPr>
        <p:spPr>
          <a:xfrm>
            <a:off x="467544" y="5157192"/>
            <a:ext cx="3898776" cy="118072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" indent="0" algn="ctr">
              <a:buFont typeface="Wingdings 2"/>
              <a:buNone/>
            </a:pPr>
            <a:r>
              <a:rPr lang="cs-CZ" sz="6600" dirty="0" smtClean="0">
                <a:solidFill>
                  <a:srgbClr val="FFFF00"/>
                </a:solidFill>
              </a:rPr>
              <a:t>a </a:t>
            </a:r>
            <a:r>
              <a:rPr lang="cs-CZ" sz="6600" dirty="0" err="1" smtClean="0">
                <a:solidFill>
                  <a:srgbClr val="FFFF00"/>
                </a:solidFill>
              </a:rPr>
              <a:t>nurse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7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157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33</TotalTime>
  <Words>224</Words>
  <Application>Microsoft Office PowerPoint</Application>
  <PresentationFormat>Předvádění na obrazovce (4:3)</PresentationFormat>
  <Paragraphs>33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Technický</vt:lpstr>
      <vt:lpstr>Prezentace aplikace PowerPoint</vt:lpstr>
      <vt:lpstr>Anotace</vt:lpstr>
      <vt:lpstr>Guess the job!</vt:lpstr>
      <vt:lpstr>He bakes and sells bread, rolls and cakes.</vt:lpstr>
      <vt:lpstr>She drives people from one place to another.</vt:lpstr>
      <vt:lpstr>He keeps order, makes people  obey the law and prevents crime.</vt:lpstr>
      <vt:lpstr>She interviews people and writes articles.</vt:lpstr>
      <vt:lpstr>He washes, cuts and styles people´s hair.</vt:lpstr>
      <vt:lpstr>He treats animals who are sick or injured.</vt:lpstr>
      <vt:lpstr>She works in an office, writes letters and answers the telephone, types and arranges meetings.</vt:lpstr>
      <vt:lpstr>She serves customers in a shop.</vt:lpstr>
      <vt:lpstr>He builds walls and buildings with bricks.</vt:lpstr>
      <vt:lpstr>She takes care of sick or injured people, ussually in a hospital.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the job!</dc:title>
  <dc:creator>pc</dc:creator>
  <cp:lastModifiedBy>pc</cp:lastModifiedBy>
  <cp:revision>7</cp:revision>
  <dcterms:created xsi:type="dcterms:W3CDTF">2013-04-14T14:02:50Z</dcterms:created>
  <dcterms:modified xsi:type="dcterms:W3CDTF">2013-08-17T16:49:21Z</dcterms:modified>
</cp:coreProperties>
</file>