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142C2B-7C02-4F12-8428-5616B6C7393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0072CFD-2490-4C7E-8294-5FFDB0762B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04864"/>
            <a:ext cx="8358246" cy="414625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2.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AJ8,9k_23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Magazines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927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k procvičení slovní zásoby na téma časopisy a tisk. Materiál obsahuje i otázky k diskuzi. V posledním cvičení žáci k sobě podle tématu přiřazují názvy časopisů.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824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4149080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6600" dirty="0" err="1" smtClean="0"/>
              <a:t>Magazines</a:t>
            </a:r>
            <a:endParaRPr lang="cs-CZ" sz="6600" dirty="0"/>
          </a:p>
        </p:txBody>
      </p:sp>
      <p:pic>
        <p:nvPicPr>
          <p:cNvPr id="1026" name="Picture 2" descr="C:\Users\pc\AppData\Local\Microsoft\Windows\Temporary Internet Files\Content.IE5\AJGV3735\MP900403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4594"/>
            <a:ext cx="5942981" cy="39604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YRI7VIH4\MC9003789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6"/>
            <a:ext cx="1290218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37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49165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Useful</a:t>
            </a:r>
            <a:r>
              <a:rPr lang="cs-CZ" dirty="0" smtClean="0"/>
              <a:t> </a:t>
            </a:r>
            <a:r>
              <a:rPr lang="cs-CZ" dirty="0" err="1" smtClean="0"/>
              <a:t>vocabulary</a:t>
            </a:r>
            <a:r>
              <a:rPr lang="cs-CZ" dirty="0" smtClean="0"/>
              <a:t> </a:t>
            </a:r>
            <a:r>
              <a:rPr lang="cs-CZ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</a:t>
            </a:r>
            <a:r>
              <a:rPr lang="cs-CZ" b="1" cap="none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match</a:t>
            </a:r>
            <a:r>
              <a:rPr lang="cs-CZ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cap="none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cap="none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pairs</a:t>
            </a:r>
            <a:r>
              <a:rPr lang="cs-CZ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endParaRPr lang="cs-CZ" b="1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980728"/>
            <a:ext cx="3657600" cy="55446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News</a:t>
            </a:r>
            <a:endParaRPr lang="cs-CZ" dirty="0" smtClean="0"/>
          </a:p>
          <a:p>
            <a:r>
              <a:rPr lang="cs-CZ" dirty="0" err="1" smtClean="0"/>
              <a:t>Column</a:t>
            </a:r>
            <a:endParaRPr lang="cs-CZ" dirty="0" smtClean="0"/>
          </a:p>
          <a:p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page</a:t>
            </a:r>
            <a:endParaRPr lang="cs-CZ" dirty="0" smtClean="0"/>
          </a:p>
          <a:p>
            <a:r>
              <a:rPr lang="cs-CZ" dirty="0" smtClean="0"/>
              <a:t>Table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contents</a:t>
            </a:r>
            <a:endParaRPr lang="cs-CZ" dirty="0" smtClean="0"/>
          </a:p>
          <a:p>
            <a:r>
              <a:rPr lang="cs-CZ" dirty="0" err="1" smtClean="0"/>
              <a:t>Advertisements</a:t>
            </a:r>
            <a:r>
              <a:rPr lang="cs-CZ" dirty="0" smtClean="0"/>
              <a:t>, </a:t>
            </a:r>
            <a:r>
              <a:rPr lang="cs-CZ" dirty="0" err="1" smtClean="0"/>
              <a:t>ads</a:t>
            </a:r>
            <a:endParaRPr lang="cs-CZ" dirty="0" smtClean="0"/>
          </a:p>
          <a:p>
            <a:r>
              <a:rPr lang="cs-CZ" dirty="0" smtClean="0"/>
              <a:t>Front </a:t>
            </a:r>
            <a:r>
              <a:rPr lang="cs-CZ" dirty="0" err="1" smtClean="0"/>
              <a:t>page</a:t>
            </a:r>
            <a:endParaRPr lang="cs-CZ" dirty="0" smtClean="0"/>
          </a:p>
          <a:p>
            <a:r>
              <a:rPr lang="cs-CZ" dirty="0" err="1" smtClean="0"/>
              <a:t>Monthly</a:t>
            </a:r>
            <a:endParaRPr lang="cs-CZ" dirty="0" smtClean="0"/>
          </a:p>
          <a:p>
            <a:r>
              <a:rPr lang="cs-CZ" dirty="0" smtClean="0"/>
              <a:t>Editor</a:t>
            </a:r>
          </a:p>
          <a:p>
            <a:r>
              <a:rPr lang="cs-CZ" dirty="0" err="1" smtClean="0"/>
              <a:t>Sunday</a:t>
            </a:r>
            <a:r>
              <a:rPr lang="cs-CZ" dirty="0" smtClean="0"/>
              <a:t> </a:t>
            </a:r>
            <a:r>
              <a:rPr lang="cs-CZ" dirty="0" err="1" smtClean="0"/>
              <a:t>supplement</a:t>
            </a:r>
            <a:endParaRPr lang="cs-CZ" dirty="0" smtClean="0"/>
          </a:p>
          <a:p>
            <a:r>
              <a:rPr lang="cs-CZ" dirty="0" err="1" smtClean="0"/>
              <a:t>Issue</a:t>
            </a:r>
            <a:endParaRPr lang="cs-CZ" dirty="0" smtClean="0"/>
          </a:p>
          <a:p>
            <a:r>
              <a:rPr lang="cs-CZ" dirty="0" err="1" smtClean="0"/>
              <a:t>Paparazzi</a:t>
            </a:r>
            <a:endParaRPr lang="cs-CZ" dirty="0" smtClean="0"/>
          </a:p>
          <a:p>
            <a:r>
              <a:rPr lang="cs-CZ" dirty="0" smtClean="0"/>
              <a:t>Film </a:t>
            </a:r>
            <a:r>
              <a:rPr lang="cs-CZ" dirty="0" err="1" smtClean="0"/>
              <a:t>review</a:t>
            </a:r>
            <a:endParaRPr lang="cs-CZ" dirty="0" smtClean="0"/>
          </a:p>
          <a:p>
            <a:r>
              <a:rPr lang="cs-CZ" dirty="0" err="1" smtClean="0"/>
              <a:t>headline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980728"/>
            <a:ext cx="3657600" cy="554461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Nedělní příloha</a:t>
            </a:r>
          </a:p>
          <a:p>
            <a:r>
              <a:rPr lang="cs-CZ" dirty="0" smtClean="0"/>
              <a:t>Filmová recenze</a:t>
            </a:r>
          </a:p>
          <a:p>
            <a:r>
              <a:rPr lang="cs-CZ" dirty="0" smtClean="0"/>
              <a:t>Titulní strana</a:t>
            </a:r>
          </a:p>
          <a:p>
            <a:r>
              <a:rPr lang="cs-CZ" dirty="0" smtClean="0"/>
              <a:t>Výtisk, číslo</a:t>
            </a:r>
          </a:p>
          <a:p>
            <a:r>
              <a:rPr lang="cs-CZ" dirty="0" smtClean="0"/>
              <a:t>Titulek</a:t>
            </a:r>
          </a:p>
          <a:p>
            <a:r>
              <a:rPr lang="cs-CZ" dirty="0" smtClean="0"/>
              <a:t>Sloupek</a:t>
            </a:r>
          </a:p>
          <a:p>
            <a:r>
              <a:rPr lang="cs-CZ" dirty="0" smtClean="0"/>
              <a:t>Reklama</a:t>
            </a:r>
          </a:p>
          <a:p>
            <a:r>
              <a:rPr lang="cs-CZ" dirty="0" smtClean="0"/>
              <a:t>Zprávy</a:t>
            </a:r>
          </a:p>
          <a:p>
            <a:r>
              <a:rPr lang="cs-CZ" dirty="0" smtClean="0"/>
              <a:t>Vydavatel</a:t>
            </a:r>
          </a:p>
          <a:p>
            <a:r>
              <a:rPr lang="cs-CZ" dirty="0" smtClean="0"/>
              <a:t>Zadní strana</a:t>
            </a:r>
          </a:p>
          <a:p>
            <a:r>
              <a:rPr lang="cs-CZ" dirty="0" smtClean="0"/>
              <a:t>Měsíčník</a:t>
            </a:r>
          </a:p>
          <a:p>
            <a:r>
              <a:rPr lang="cs-CZ" dirty="0" smtClean="0"/>
              <a:t>Obsah</a:t>
            </a:r>
          </a:p>
          <a:p>
            <a:r>
              <a:rPr lang="cs-CZ" dirty="0" smtClean="0"/>
              <a:t>Bulvární fotograf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12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conversation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859216" cy="542121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´s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difference</a:t>
            </a:r>
            <a:r>
              <a:rPr lang="cs-CZ" sz="3200" dirty="0" smtClean="0"/>
              <a:t> </a:t>
            </a:r>
            <a:r>
              <a:rPr lang="cs-CZ" sz="3200" dirty="0" err="1" smtClean="0"/>
              <a:t>between</a:t>
            </a:r>
            <a:r>
              <a:rPr lang="cs-CZ" sz="3200" dirty="0" smtClean="0"/>
              <a:t> </a:t>
            </a:r>
            <a:r>
              <a:rPr lang="cs-CZ" sz="3200" dirty="0" err="1" smtClean="0"/>
              <a:t>magazines</a:t>
            </a:r>
            <a:r>
              <a:rPr lang="cs-CZ" sz="3200" dirty="0" smtClean="0"/>
              <a:t> and </a:t>
            </a:r>
            <a:r>
              <a:rPr lang="cs-CZ" sz="3200" dirty="0" err="1" smtClean="0"/>
              <a:t>newspaper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read</a:t>
            </a:r>
            <a:r>
              <a:rPr lang="cs-CZ" sz="3200" dirty="0" smtClean="0"/>
              <a:t> </a:t>
            </a:r>
            <a:r>
              <a:rPr lang="cs-CZ" sz="3200" dirty="0" err="1" smtClean="0"/>
              <a:t>magazines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kind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magazines</a:t>
            </a:r>
            <a:r>
              <a:rPr lang="cs-CZ" sz="3200" dirty="0" smtClean="0"/>
              <a:t> 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read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favourite</a:t>
            </a:r>
            <a:r>
              <a:rPr lang="cs-CZ" sz="3200" dirty="0" smtClean="0"/>
              <a:t> </a:t>
            </a:r>
            <a:r>
              <a:rPr lang="cs-CZ" sz="3200" dirty="0" err="1" smtClean="0"/>
              <a:t>page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Are </a:t>
            </a:r>
            <a:r>
              <a:rPr lang="cs-CZ" sz="3200" dirty="0" err="1" smtClean="0"/>
              <a:t>there</a:t>
            </a:r>
            <a:r>
              <a:rPr lang="cs-CZ" sz="3200" dirty="0" smtClean="0"/>
              <a:t> </a:t>
            </a:r>
            <a:r>
              <a:rPr lang="cs-CZ" sz="3200" dirty="0" err="1" smtClean="0"/>
              <a:t>any</a:t>
            </a:r>
            <a:r>
              <a:rPr lang="cs-CZ" sz="3200" dirty="0" smtClean="0"/>
              <a:t> </a:t>
            </a:r>
            <a:r>
              <a:rPr lang="cs-CZ" sz="3200" dirty="0" err="1" smtClean="0"/>
              <a:t>pages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Do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believe</a:t>
            </a:r>
            <a:r>
              <a:rPr lang="cs-CZ" sz="3200" dirty="0" smtClean="0"/>
              <a:t> </a:t>
            </a:r>
            <a:r>
              <a:rPr lang="cs-CZ" sz="3200" dirty="0" err="1" smtClean="0"/>
              <a:t>everything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read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dirty="0" err="1" smtClean="0"/>
              <a:t>hear</a:t>
            </a:r>
            <a:r>
              <a:rPr lang="cs-CZ" sz="3200" dirty="0" smtClean="0"/>
              <a:t> in </a:t>
            </a:r>
            <a:r>
              <a:rPr lang="cs-CZ" sz="3200" dirty="0" err="1" smtClean="0"/>
              <a:t>news</a:t>
            </a:r>
            <a:r>
              <a:rPr lang="cs-CZ" sz="3200" dirty="0" smtClean="0"/>
              <a:t>?</a:t>
            </a:r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1768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0609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b="1" dirty="0" err="1" smtClean="0"/>
              <a:t>types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magazines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4042792" cy="49034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Computing</a:t>
            </a:r>
            <a:endParaRPr lang="cs-CZ" dirty="0" smtClean="0"/>
          </a:p>
          <a:p>
            <a:r>
              <a:rPr lang="cs-CZ" dirty="0" err="1" smtClean="0"/>
              <a:t>Teenage</a:t>
            </a:r>
            <a:endParaRPr lang="cs-CZ" dirty="0" smtClean="0"/>
          </a:p>
          <a:p>
            <a:r>
              <a:rPr lang="cs-CZ" dirty="0" err="1" smtClean="0"/>
              <a:t>Travel</a:t>
            </a:r>
            <a:endParaRPr lang="cs-CZ" dirty="0" smtClean="0"/>
          </a:p>
          <a:p>
            <a:r>
              <a:rPr lang="cs-CZ" dirty="0" err="1" smtClean="0"/>
              <a:t>Motoring</a:t>
            </a:r>
            <a:endParaRPr lang="cs-CZ" dirty="0" smtClean="0"/>
          </a:p>
          <a:p>
            <a:r>
              <a:rPr lang="cs-CZ" dirty="0" err="1" smtClean="0"/>
              <a:t>Hair</a:t>
            </a:r>
            <a:r>
              <a:rPr lang="cs-CZ" dirty="0" smtClean="0"/>
              <a:t> and </a:t>
            </a:r>
            <a:r>
              <a:rPr lang="cs-CZ" dirty="0" err="1" smtClean="0"/>
              <a:t>beauty</a:t>
            </a:r>
            <a:endParaRPr lang="cs-CZ" dirty="0" smtClean="0"/>
          </a:p>
          <a:p>
            <a:r>
              <a:rPr lang="cs-CZ" dirty="0" err="1" smtClean="0"/>
              <a:t>Housing</a:t>
            </a:r>
            <a:endParaRPr lang="cs-CZ" dirty="0" smtClean="0"/>
          </a:p>
          <a:p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interests</a:t>
            </a:r>
            <a:endParaRPr lang="cs-CZ" dirty="0" smtClean="0"/>
          </a:p>
          <a:p>
            <a:r>
              <a:rPr lang="cs-CZ" dirty="0" smtClean="0"/>
              <a:t>Music</a:t>
            </a:r>
          </a:p>
          <a:p>
            <a:r>
              <a:rPr lang="cs-CZ" dirty="0" err="1" smtClean="0"/>
              <a:t>Sports</a:t>
            </a:r>
            <a:endParaRPr lang="cs-CZ" dirty="0" smtClean="0"/>
          </a:p>
          <a:p>
            <a:r>
              <a:rPr lang="cs-CZ" dirty="0" smtClean="0"/>
              <a:t>Science</a:t>
            </a:r>
          </a:p>
          <a:p>
            <a:r>
              <a:rPr lang="cs-CZ" dirty="0" err="1" smtClean="0"/>
              <a:t>News</a:t>
            </a:r>
            <a:r>
              <a:rPr lang="cs-CZ" dirty="0" smtClean="0"/>
              <a:t> and </a:t>
            </a:r>
            <a:r>
              <a:rPr lang="cs-CZ" dirty="0" err="1" smtClean="0"/>
              <a:t>current</a:t>
            </a:r>
            <a:r>
              <a:rPr lang="cs-CZ" dirty="0" smtClean="0"/>
              <a:t> </a:t>
            </a:r>
            <a:r>
              <a:rPr lang="cs-CZ" dirty="0" err="1" smtClean="0"/>
              <a:t>affairs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9" y="1268760"/>
            <a:ext cx="4175900" cy="490344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TEENVOGUE</a:t>
            </a:r>
          </a:p>
          <a:p>
            <a:r>
              <a:rPr lang="cs-CZ" dirty="0" smtClean="0"/>
              <a:t>SPORTS ILLUSTRATED</a:t>
            </a:r>
          </a:p>
          <a:p>
            <a:r>
              <a:rPr lang="cs-CZ" dirty="0" smtClean="0"/>
              <a:t>TIME</a:t>
            </a:r>
          </a:p>
          <a:p>
            <a:r>
              <a:rPr lang="cs-CZ" dirty="0" smtClean="0"/>
              <a:t>DISCOVER</a:t>
            </a:r>
          </a:p>
          <a:p>
            <a:r>
              <a:rPr lang="cs-CZ" dirty="0" smtClean="0"/>
              <a:t>PC WORLD</a:t>
            </a:r>
          </a:p>
          <a:p>
            <a:r>
              <a:rPr lang="cs-CZ" dirty="0" smtClean="0"/>
              <a:t>Q</a:t>
            </a:r>
          </a:p>
          <a:p>
            <a:r>
              <a:rPr lang="cs-CZ" dirty="0" smtClean="0"/>
              <a:t>ABROAD</a:t>
            </a:r>
          </a:p>
          <a:p>
            <a:r>
              <a:rPr lang="cs-CZ" dirty="0" smtClean="0"/>
              <a:t>GLAMOUR</a:t>
            </a:r>
          </a:p>
          <a:p>
            <a:r>
              <a:rPr lang="cs-CZ" dirty="0" smtClean="0"/>
              <a:t>WHEELS</a:t>
            </a:r>
          </a:p>
          <a:p>
            <a:r>
              <a:rPr lang="cs-CZ" dirty="0" smtClean="0"/>
              <a:t>GOOD HOMES</a:t>
            </a:r>
          </a:p>
          <a:p>
            <a:r>
              <a:rPr lang="cs-CZ" dirty="0" smtClean="0"/>
              <a:t>KNITTING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05109" y="302455"/>
            <a:ext cx="4114800" cy="70609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err="1" smtClean="0"/>
              <a:t>Names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magazines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1642" y="6277663"/>
            <a:ext cx="6006933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Match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pairs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3486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707088" cy="4572000"/>
          </a:xfrm>
        </p:spPr>
        <p:txBody>
          <a:bodyPr/>
          <a:lstStyle/>
          <a:p>
            <a:r>
              <a:rPr lang="cs-CZ" dirty="0"/>
              <a:t>obrázky: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820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</TotalTime>
  <Words>236</Words>
  <Application>Microsoft Office PowerPoint</Application>
  <PresentationFormat>Předvádění na obrazovce (4:3)</PresentationFormat>
  <Paragraphs>73</Paragraphs>
  <Slides>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Anotace</vt:lpstr>
      <vt:lpstr>Magazines</vt:lpstr>
      <vt:lpstr>Useful vocabulary (match the pairs)</vt:lpstr>
      <vt:lpstr>conversation</vt:lpstr>
      <vt:lpstr>types of magazines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Magazines</dc:title>
  <dc:creator>pc</dc:creator>
  <cp:lastModifiedBy>pc</cp:lastModifiedBy>
  <cp:revision>7</cp:revision>
  <dcterms:created xsi:type="dcterms:W3CDTF">2013-04-16T18:56:17Z</dcterms:created>
  <dcterms:modified xsi:type="dcterms:W3CDTF">2013-08-17T17:00:25Z</dcterms:modified>
</cp:coreProperties>
</file>