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6B6A710-21BF-4910-ACE7-F9B60F358AD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4BB630E-9289-4726-A4D5-65EFD0F5EB3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6B6A710-21BF-4910-ACE7-F9B60F358AD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4BB630E-9289-4726-A4D5-65EFD0F5EB3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6B6A710-21BF-4910-ACE7-F9B60F358AD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4BB630E-9289-4726-A4D5-65EFD0F5EB3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6A710-21BF-4910-ACE7-F9B60F358AD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630E-9289-4726-A4D5-65EFD0F5EB3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6A710-21BF-4910-ACE7-F9B60F358AD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630E-9289-4726-A4D5-65EFD0F5EB3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6B6A710-21BF-4910-ACE7-F9B60F358AD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BB630E-9289-4726-A4D5-65EFD0F5EB3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6A710-21BF-4910-ACE7-F9B60F358AD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630E-9289-4726-A4D5-65EFD0F5EB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6B6A710-21BF-4910-ACE7-F9B60F358AD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4BB630E-9289-4726-A4D5-65EFD0F5EB32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6B6A710-21BF-4910-ACE7-F9B60F358AD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BB630E-9289-4726-A4D5-65EFD0F5EB32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6A710-21BF-4910-ACE7-F9B60F358AD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630E-9289-4726-A4D5-65EFD0F5EB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6A710-21BF-4910-ACE7-F9B60F358AD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630E-9289-4726-A4D5-65EFD0F5EB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6B6A710-21BF-4910-ACE7-F9B60F358AD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4BB630E-9289-4726-A4D5-65EFD0F5EB3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>
              <a:latin typeface="Arial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268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charset="0"/>
              </a:rPr>
              <a:t>: </a:t>
            </a:r>
            <a:r>
              <a:rPr lang="cs-CZ" sz="1800" dirty="0" smtClean="0">
                <a:latin typeface="Arial" charset="0"/>
              </a:rPr>
              <a:t>Mgr. Iveta </a:t>
            </a:r>
            <a:r>
              <a:rPr lang="cs-CZ" sz="1800" dirty="0" err="1" smtClean="0">
                <a:latin typeface="Arial" charset="0"/>
              </a:rPr>
              <a:t>Šolarová</a:t>
            </a:r>
            <a:endParaRPr lang="cs-CZ" sz="18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Vytvořeno: </a:t>
            </a:r>
            <a:r>
              <a:rPr lang="cs-CZ" sz="1800" dirty="0" smtClean="0"/>
              <a:t>listopad 2012</a:t>
            </a:r>
            <a:endParaRPr lang="cs-CZ" sz="18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Ročník: </a:t>
            </a:r>
            <a:r>
              <a:rPr lang="cs-CZ" sz="1800" dirty="0" smtClean="0"/>
              <a:t>2.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Vzdělávací oblast: </a:t>
            </a:r>
            <a:r>
              <a:rPr lang="cs-CZ" sz="1800" dirty="0" smtClean="0"/>
              <a:t>Jazyk a jazyková komunikace. </a:t>
            </a:r>
          </a:p>
          <a:p>
            <a:pPr>
              <a:buFont typeface="Arial" charset="0"/>
              <a:buNone/>
            </a:pPr>
            <a:r>
              <a:rPr lang="cs-CZ" sz="1800" dirty="0"/>
              <a:t>	</a:t>
            </a:r>
            <a:r>
              <a:rPr lang="cs-CZ" sz="1800" dirty="0" smtClean="0"/>
              <a:t>	</a:t>
            </a:r>
            <a:r>
              <a:rPr lang="cs-CZ" sz="1800"/>
              <a:t> </a:t>
            </a:r>
            <a:r>
              <a:rPr lang="cs-CZ" sz="1800" smtClean="0"/>
              <a:t>           </a:t>
            </a:r>
            <a:r>
              <a:rPr lang="cs-CZ" sz="1800" smtClean="0"/>
              <a:t>        </a:t>
            </a:r>
            <a:r>
              <a:rPr lang="cs-CZ" sz="1800" dirty="0" smtClean="0"/>
              <a:t>Hrajme si se slovy – Podstatná jména.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Pracovní list je zaměřen na poznávání podstatných jmen.</a:t>
            </a:r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514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PODSTATNÁ JMÉNA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693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jména jsou názvy: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osob (prodavačka, děti, maminka)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zvířat (pes, lev, pták)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v</a:t>
            </a:r>
            <a:r>
              <a:rPr lang="cs-CZ" dirty="0" smtClean="0"/>
              <a:t>ěcí (stůl, auto, pero)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iveta\AppData\Local\Microsoft\Windows\Temporary Internet Files\Content.IE5\W42YNZZI\MC9003244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950" y="3741738"/>
            <a:ext cx="1836738" cy="138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veta\AppData\Local\Microsoft\Windows\Temporary Internet Files\Content.IE5\W42YNZZI\MC9004405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340768"/>
            <a:ext cx="11652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veta\AppData\Local\Microsoft\Windows\Temporary Internet Files\Content.IE5\ZC2N7XMX\MC90044172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645024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376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Ukazujeme si na ně: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t</a:t>
            </a:r>
            <a:r>
              <a:rPr lang="cs-CZ" dirty="0" smtClean="0"/>
              <a:t>en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t</a:t>
            </a:r>
            <a:r>
              <a:rPr lang="cs-CZ" dirty="0" smtClean="0"/>
              <a:t>a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t</a:t>
            </a:r>
            <a:r>
              <a:rPr lang="cs-CZ" dirty="0" smtClean="0"/>
              <a:t>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5917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 řady dalšími slovy: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u="sng" dirty="0" smtClean="0"/>
              <a:t>osoby:</a:t>
            </a:r>
          </a:p>
          <a:p>
            <a:pPr marL="0" indent="0">
              <a:buNone/>
            </a:pPr>
            <a:endParaRPr lang="cs-CZ" u="sng" dirty="0" smtClean="0"/>
          </a:p>
          <a:p>
            <a:pPr marL="457200" lvl="1" indent="0">
              <a:buNone/>
            </a:pPr>
            <a:r>
              <a:rPr lang="cs-CZ" dirty="0"/>
              <a:t>t</a:t>
            </a:r>
            <a:r>
              <a:rPr lang="cs-CZ" dirty="0" smtClean="0"/>
              <a:t>en	tatínek, pekař, …</a:t>
            </a:r>
          </a:p>
          <a:p>
            <a:pPr marL="457200" lvl="1" indent="0">
              <a:buNone/>
            </a:pPr>
            <a:r>
              <a:rPr lang="cs-CZ" dirty="0" smtClean="0"/>
              <a:t>	</a:t>
            </a:r>
          </a:p>
          <a:p>
            <a:pPr marL="457200" lvl="1" indent="0">
              <a:buNone/>
            </a:pPr>
            <a:r>
              <a:rPr lang="cs-CZ" dirty="0"/>
              <a:t>t</a:t>
            </a:r>
            <a:r>
              <a:rPr lang="cs-CZ" dirty="0" smtClean="0"/>
              <a:t>a		prodavačka, sestra, …</a:t>
            </a:r>
          </a:p>
          <a:p>
            <a:pPr marL="457200" lvl="1" indent="0">
              <a:buNone/>
            </a:pPr>
            <a:endParaRPr lang="cs-CZ" dirty="0" smtClean="0"/>
          </a:p>
          <a:p>
            <a:pPr marL="457200" lvl="1" indent="0">
              <a:buNone/>
            </a:pPr>
            <a:r>
              <a:rPr lang="cs-CZ" dirty="0"/>
              <a:t>t</a:t>
            </a:r>
            <a:r>
              <a:rPr lang="cs-CZ" dirty="0" smtClean="0"/>
              <a:t>o		dítě, děvče, 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192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r>
              <a:rPr lang="cs-CZ" u="sng" dirty="0" smtClean="0"/>
              <a:t>Zvířata: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ten		slon, pes, …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ta		veverka, žirafa, …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to		štěně, kuře,…</a:t>
            </a:r>
            <a:endParaRPr lang="cs-CZ" dirty="0"/>
          </a:p>
        </p:txBody>
      </p:sp>
      <p:pic>
        <p:nvPicPr>
          <p:cNvPr id="2050" name="Picture 2" descr="C:\Users\iveta\AppData\Local\Microsoft\Windows\Temporary Internet Files\Content.IE5\W42YNZZI\MC900441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836712"/>
            <a:ext cx="1816100" cy="163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iveta\AppData\Local\Microsoft\Windows\Temporary Internet Files\Content.IE5\W42YNZZI\MP90044479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861048"/>
            <a:ext cx="1991033" cy="261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188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r>
              <a:rPr lang="cs-CZ" u="sng" dirty="0" smtClean="0"/>
              <a:t>Věci: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ten		stůl, penál, …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ta		tužka, aktovka,  …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to		pero, umyvadlo, …</a:t>
            </a:r>
            <a:endParaRPr lang="cs-CZ" dirty="0"/>
          </a:p>
        </p:txBody>
      </p:sp>
      <p:pic>
        <p:nvPicPr>
          <p:cNvPr id="3075" name="Picture 3" descr="C:\Users\iveta\AppData\Local\Microsoft\Windows\Temporary Internet Files\Content.IE5\ZC2N7XMX\MP9004088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32656"/>
            <a:ext cx="2348880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577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-171400"/>
            <a:ext cx="7467600" cy="1143000"/>
          </a:xfrm>
        </p:spPr>
        <p:txBody>
          <a:bodyPr/>
          <a:lstStyle/>
          <a:p>
            <a:r>
              <a:rPr lang="cs-CZ" dirty="0" smtClean="0"/>
              <a:t>Doplň do vět podstatná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Anička si koupila dva __________.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Tomáš jezdí rád v ______________.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Netrefil ani _______________.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iveta\AppData\Local\Microsoft\Windows\Temporary Internet Files\Content.IE5\0IQ1YMRG\MP9004490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176" y="1268760"/>
            <a:ext cx="1873263" cy="187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iveta\AppData\Local\Microsoft\Windows\Temporary Internet Files\Content.IE5\ZC2N7XMX\MC90044173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91" y="2780928"/>
            <a:ext cx="1659632" cy="16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iveta\AppData\Local\Microsoft\Windows\Temporary Internet Files\Content.IE5\0IQ1YMRG\MP90044029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382718"/>
            <a:ext cx="2192288" cy="1643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3930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u="sng" dirty="0" smtClean="0"/>
              <a:t>řešení: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Doplň do vět podstatná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2003684"/>
            <a:ext cx="7467600" cy="4873752"/>
          </a:xfrm>
        </p:spPr>
        <p:txBody>
          <a:bodyPr/>
          <a:lstStyle/>
          <a:p>
            <a:r>
              <a:rPr lang="cs-CZ" dirty="0" smtClean="0"/>
              <a:t>Anička si koupila dva balónky.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Tomáš jezdí rád v autech.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Netrefil ani růži.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iveta\AppData\Local\Microsoft\Windows\Temporary Internet Files\Content.IE5\0IQ1YMRG\MP9004490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176" y="1268760"/>
            <a:ext cx="1873263" cy="187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iveta\AppData\Local\Microsoft\Windows\Temporary Internet Files\Content.IE5\ZC2N7XMX\MC90044173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91" y="2780928"/>
            <a:ext cx="1659632" cy="16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iveta\AppData\Local\Microsoft\Windows\Temporary Internet Files\Content.IE5\0IQ1YMRG\MP90044029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382718"/>
            <a:ext cx="2192288" cy="1643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804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/>
              <a:t>Obrázky: Microsoft Office klipart 2010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481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149</TotalTime>
  <Words>165</Words>
  <Application>Microsoft Office PowerPoint</Application>
  <PresentationFormat>Předvádění na obrazovce (4:3)</PresentationFormat>
  <Paragraphs>72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Prezentace aplikace PowerPoint</vt:lpstr>
      <vt:lpstr>Prezentace aplikace PowerPoint</vt:lpstr>
      <vt:lpstr>PODSTATNÁ JMÉNA</vt:lpstr>
      <vt:lpstr>Podstatná jména jsou názvy:</vt:lpstr>
      <vt:lpstr>Ukazujeme si na ně:</vt:lpstr>
      <vt:lpstr>Doplňte řady dalšími slovy:</vt:lpstr>
      <vt:lpstr>Prezentace aplikace PowerPoint</vt:lpstr>
      <vt:lpstr>Prezentace aplikace PowerPoint</vt:lpstr>
      <vt:lpstr>Doplň do vět podstatná jména</vt:lpstr>
      <vt:lpstr> řešení:  Doplň do vět podstatná jména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iveta</dc:creator>
  <cp:lastModifiedBy>iveta</cp:lastModifiedBy>
  <cp:revision>11</cp:revision>
  <dcterms:created xsi:type="dcterms:W3CDTF">2012-08-08T12:27:12Z</dcterms:created>
  <dcterms:modified xsi:type="dcterms:W3CDTF">2013-01-17T14:34:41Z</dcterms:modified>
</cp:coreProperties>
</file>