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E578F592-1B05-4A9B-B26B-8EF0DAB25903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32232AF0-BC11-43AB-BC16-08CCEDB065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8F592-1B05-4A9B-B26B-8EF0DAB25903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32AF0-BC11-43AB-BC16-08CCEDB065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8F592-1B05-4A9B-B26B-8EF0DAB25903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32AF0-BC11-43AB-BC16-08CCEDB065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8F592-1B05-4A9B-B26B-8EF0DAB25903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32AF0-BC11-43AB-BC16-08CCEDB065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8F592-1B05-4A9B-B26B-8EF0DAB25903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32AF0-BC11-43AB-BC16-08CCEDB065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8F592-1B05-4A9B-B26B-8EF0DAB25903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32AF0-BC11-43AB-BC16-08CCEDB065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8F592-1B05-4A9B-B26B-8EF0DAB25903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32AF0-BC11-43AB-BC16-08CCEDB065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E578F592-1B05-4A9B-B26B-8EF0DAB25903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32232AF0-BC11-43AB-BC16-08CCEDB065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E578F592-1B05-4A9B-B26B-8EF0DAB25903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32232AF0-BC11-43AB-BC16-08CCEDB065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8F592-1B05-4A9B-B26B-8EF0DAB25903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32AF0-BC11-43AB-BC16-08CCEDB065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8F592-1B05-4A9B-B26B-8EF0DAB25903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232AF0-BC11-43AB-BC16-08CCEDB065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578F592-1B05-4A9B-B26B-8EF0DAB25903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2232AF0-BC11-43AB-BC16-08CCEDB065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32656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>
            <a:spLocks noGrp="1"/>
          </p:cNvSpPr>
          <p:nvPr/>
        </p:nvSpPr>
        <p:spPr>
          <a:xfrm>
            <a:off x="392877" y="2204864"/>
            <a:ext cx="8358246" cy="414625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algn="l"/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 smtClean="0"/>
              <a:t>Bc. Lucie Ševčíková</a:t>
            </a:r>
          </a:p>
          <a:p>
            <a:pPr algn="l"/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17. </a:t>
            </a:r>
            <a:r>
              <a:rPr lang="cs-CZ" dirty="0" smtClean="0"/>
              <a:t>4. </a:t>
            </a:r>
            <a:r>
              <a:rPr lang="cs-CZ" dirty="0" smtClean="0"/>
              <a:t>2013</a:t>
            </a:r>
          </a:p>
          <a:p>
            <a:r>
              <a:rPr lang="cs-CZ" b="1" dirty="0" smtClean="0"/>
              <a:t>Název </a:t>
            </a:r>
            <a:r>
              <a:rPr lang="cs-CZ" b="1" dirty="0"/>
              <a:t>: VY_22_INOVACE_2.2.2 </a:t>
            </a:r>
            <a:r>
              <a:rPr lang="cs-CZ" b="1" dirty="0" smtClean="0"/>
              <a:t>AJ8,9k_26</a:t>
            </a:r>
            <a:endParaRPr lang="cs-CZ" b="1" dirty="0" smtClean="0"/>
          </a:p>
          <a:p>
            <a:pPr algn="l"/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Curriculum Vitae</a:t>
            </a:r>
            <a:endParaRPr lang="cs-CZ" dirty="0" smtClean="0"/>
          </a:p>
          <a:p>
            <a:pPr algn="l"/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dirty="0" smtClean="0"/>
              <a:t>8. a 9. 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1459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Tento materiál je koncipován jako návod jak napsat strukturovaný životopis v angličtině. Výsledkem by měl být životopis, kteří žáci 8. a 9. tříd vytvoří za domácí úkol.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4875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1516807"/>
            <a:ext cx="5723468" cy="2138241"/>
          </a:xfrm>
          <a:ln w="38100">
            <a:prstDash val="sysDash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  <a:latin typeface="Arial Black" pitchFamily="34" charset="0"/>
                <a:cs typeface="Aharoni" pitchFamily="2" charset="-79"/>
              </a:rPr>
              <a:t>Curriculum Vitae</a:t>
            </a:r>
            <a:br>
              <a:rPr lang="cs-CZ" dirty="0" smtClean="0">
                <a:solidFill>
                  <a:srgbClr val="C00000"/>
                </a:solidFill>
                <a:latin typeface="Arial Black" pitchFamily="34" charset="0"/>
                <a:cs typeface="Aharoni" pitchFamily="2" charset="-79"/>
              </a:rPr>
            </a:br>
            <a:r>
              <a:rPr lang="cs-CZ" dirty="0" smtClean="0">
                <a:solidFill>
                  <a:srgbClr val="C00000"/>
                </a:solidFill>
                <a:latin typeface="Arial Black" pitchFamily="34" charset="0"/>
                <a:cs typeface="Aharoni" pitchFamily="2" charset="-79"/>
              </a:rPr>
              <a:t>CV</a:t>
            </a:r>
            <a:br>
              <a:rPr lang="cs-CZ" dirty="0" smtClean="0">
                <a:solidFill>
                  <a:srgbClr val="C00000"/>
                </a:solidFill>
                <a:latin typeface="Arial Black" pitchFamily="34" charset="0"/>
                <a:cs typeface="Aharoni" pitchFamily="2" charset="-79"/>
              </a:rPr>
            </a:br>
            <a:r>
              <a:rPr lang="cs-CZ" dirty="0" smtClean="0">
                <a:solidFill>
                  <a:srgbClr val="C00000"/>
                </a:solidFill>
                <a:latin typeface="Arial Black" pitchFamily="34" charset="0"/>
                <a:cs typeface="Aharoni" pitchFamily="2" charset="-79"/>
              </a:rPr>
              <a:t>(„Běh života“)</a:t>
            </a:r>
            <a:endParaRPr lang="cs-CZ" dirty="0">
              <a:solidFill>
                <a:srgbClr val="C00000"/>
              </a:solidFill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4077072"/>
            <a:ext cx="5712179" cy="55647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Tvoření životopisu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7171" name="Picture 3" descr="C:\Users\pc\AppData\Local\Microsoft\Windows\Temporary Internet Files\Content.IE5\YRI7VIH4\MP9004090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8098" y="3789040"/>
            <a:ext cx="2554885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pc\AppData\Local\Microsoft\Windows\Temporary Internet Files\Content.IE5\7ZKQKJEN\MC90044214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6632"/>
            <a:ext cx="1409700" cy="14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8169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23353"/>
            <a:ext cx="6196405" cy="3603812"/>
          </a:xfrm>
        </p:spPr>
        <p:txBody>
          <a:bodyPr>
            <a:noAutofit/>
          </a:bodyPr>
          <a:lstStyle/>
          <a:p>
            <a:r>
              <a:rPr lang="cs-CZ" sz="3600" b="1" dirty="0" err="1" smtClean="0"/>
              <a:t>Personal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details</a:t>
            </a:r>
            <a:endParaRPr lang="cs-CZ" sz="3600" b="1" dirty="0" smtClean="0"/>
          </a:p>
          <a:p>
            <a:r>
              <a:rPr lang="cs-CZ" sz="3600" b="1" dirty="0" err="1" smtClean="0"/>
              <a:t>Education</a:t>
            </a:r>
            <a:endParaRPr lang="cs-CZ" sz="3600" b="1" dirty="0" smtClean="0"/>
          </a:p>
          <a:p>
            <a:r>
              <a:rPr lang="cs-CZ" sz="3600" b="1" dirty="0" err="1" smtClean="0"/>
              <a:t>Work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experience</a:t>
            </a:r>
            <a:endParaRPr lang="cs-CZ" sz="3600" b="1" dirty="0" smtClean="0"/>
          </a:p>
          <a:p>
            <a:r>
              <a:rPr lang="cs-CZ" sz="3600" b="1" dirty="0" err="1" smtClean="0"/>
              <a:t>Languages</a:t>
            </a:r>
            <a:endParaRPr lang="cs-CZ" sz="3600" b="1" dirty="0" smtClean="0"/>
          </a:p>
          <a:p>
            <a:r>
              <a:rPr lang="cs-CZ" sz="3600" b="1" dirty="0" err="1" smtClean="0"/>
              <a:t>Skills</a:t>
            </a:r>
            <a:endParaRPr lang="cs-CZ" sz="3600" b="1" dirty="0" smtClean="0"/>
          </a:p>
          <a:p>
            <a:r>
              <a:rPr lang="cs-CZ" sz="3600" b="1" dirty="0" err="1" smtClean="0"/>
              <a:t>Hobbies</a:t>
            </a:r>
            <a:r>
              <a:rPr lang="cs-CZ" sz="3600" b="1" dirty="0" smtClean="0"/>
              <a:t>/</a:t>
            </a:r>
            <a:r>
              <a:rPr lang="cs-CZ" sz="3600" b="1" dirty="0" err="1" smtClean="0"/>
              <a:t>interests</a:t>
            </a:r>
            <a:endParaRPr lang="cs-CZ" sz="3600" b="1" dirty="0" smtClean="0"/>
          </a:p>
          <a:p>
            <a:endParaRPr lang="cs-CZ" sz="3600" b="1" dirty="0"/>
          </a:p>
        </p:txBody>
      </p:sp>
      <p:pic>
        <p:nvPicPr>
          <p:cNvPr id="1026" name="Picture 2" descr="C:\Users\pc\AppData\Local\Microsoft\Windows\Temporary Internet Files\Content.IE5\I4SPCP0R\MC9003984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32856"/>
            <a:ext cx="3213578" cy="2784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4581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Personal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details</a:t>
            </a: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sz="3100" dirty="0" err="1">
                <a:solidFill>
                  <a:schemeClr val="bg1"/>
                </a:solidFill>
              </a:rPr>
              <a:t>M</a:t>
            </a:r>
            <a:r>
              <a:rPr lang="cs-CZ" sz="3100" dirty="0" err="1" smtClean="0">
                <a:solidFill>
                  <a:schemeClr val="bg1"/>
                </a:solidFill>
              </a:rPr>
              <a:t>atch</a:t>
            </a:r>
            <a:r>
              <a:rPr lang="cs-CZ" sz="3100" dirty="0" smtClean="0">
                <a:solidFill>
                  <a:schemeClr val="bg1"/>
                </a:solidFill>
              </a:rPr>
              <a:t> </a:t>
            </a:r>
            <a:r>
              <a:rPr lang="cs-CZ" sz="3100" dirty="0" err="1" smtClean="0">
                <a:solidFill>
                  <a:schemeClr val="bg1"/>
                </a:solidFill>
              </a:rPr>
              <a:t>the</a:t>
            </a:r>
            <a:r>
              <a:rPr lang="cs-CZ" sz="3100" dirty="0" smtClean="0">
                <a:solidFill>
                  <a:schemeClr val="bg1"/>
                </a:solidFill>
              </a:rPr>
              <a:t> </a:t>
            </a:r>
            <a:r>
              <a:rPr lang="cs-CZ" sz="3100" dirty="0" err="1" smtClean="0">
                <a:solidFill>
                  <a:schemeClr val="bg1"/>
                </a:solidFill>
              </a:rPr>
              <a:t>pairs</a:t>
            </a:r>
            <a:endParaRPr lang="cs-CZ" sz="31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2145967"/>
            <a:ext cx="3036952" cy="36038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:</a:t>
            </a:r>
          </a:p>
          <a:p>
            <a:r>
              <a:rPr lang="cs-CZ" dirty="0" err="1" smtClean="0"/>
              <a:t>Surname</a:t>
            </a:r>
            <a:r>
              <a:rPr lang="cs-CZ" dirty="0" smtClean="0"/>
              <a:t>:</a:t>
            </a:r>
          </a:p>
          <a:p>
            <a:r>
              <a:rPr lang="cs-CZ" dirty="0" err="1" smtClean="0"/>
              <a:t>Date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birth</a:t>
            </a:r>
            <a:r>
              <a:rPr lang="cs-CZ" dirty="0" smtClean="0"/>
              <a:t>:</a:t>
            </a:r>
          </a:p>
          <a:p>
            <a:r>
              <a:rPr lang="cs-CZ" dirty="0" smtClean="0"/>
              <a:t>Sex:</a:t>
            </a:r>
          </a:p>
          <a:p>
            <a:r>
              <a:rPr lang="cs-CZ" dirty="0" err="1" smtClean="0"/>
              <a:t>Address</a:t>
            </a:r>
            <a:r>
              <a:rPr lang="cs-CZ" dirty="0" smtClean="0"/>
              <a:t>:</a:t>
            </a:r>
          </a:p>
          <a:p>
            <a:r>
              <a:rPr lang="cs-CZ" dirty="0" smtClean="0"/>
              <a:t>E- mail </a:t>
            </a:r>
            <a:r>
              <a:rPr lang="cs-CZ" dirty="0" err="1" smtClean="0"/>
              <a:t>address</a:t>
            </a:r>
            <a:r>
              <a:rPr lang="cs-CZ" dirty="0" smtClean="0"/>
              <a:t>:</a:t>
            </a:r>
          </a:p>
          <a:p>
            <a:r>
              <a:rPr lang="cs-CZ" dirty="0" err="1" smtClean="0"/>
              <a:t>Telephone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:</a:t>
            </a:r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999531" y="2145967"/>
            <a:ext cx="3036952" cy="360381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male</a:t>
            </a:r>
          </a:p>
          <a:p>
            <a:r>
              <a:rPr lang="cs-CZ" dirty="0" smtClean="0"/>
              <a:t>602 485 778</a:t>
            </a:r>
          </a:p>
          <a:p>
            <a:r>
              <a:rPr lang="cs-CZ" dirty="0" smtClean="0"/>
              <a:t>Jan</a:t>
            </a:r>
          </a:p>
          <a:p>
            <a:r>
              <a:rPr lang="cs-CZ" dirty="0" smtClean="0"/>
              <a:t>15th August 1985</a:t>
            </a:r>
          </a:p>
          <a:p>
            <a:r>
              <a:rPr lang="cs-CZ" dirty="0" smtClean="0"/>
              <a:t>novakj@gmail.com</a:t>
            </a:r>
          </a:p>
          <a:p>
            <a:r>
              <a:rPr lang="cs-CZ" dirty="0" smtClean="0"/>
              <a:t>Novák</a:t>
            </a:r>
          </a:p>
          <a:p>
            <a:r>
              <a:rPr lang="cs-CZ" dirty="0" smtClean="0"/>
              <a:t>Dlouhá 25, Trutnov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1077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Education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2060848"/>
            <a:ext cx="6196405" cy="360381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 err="1" smtClean="0"/>
              <a:t>from</a:t>
            </a:r>
            <a:r>
              <a:rPr lang="cs-CZ" b="1" dirty="0" smtClean="0"/>
              <a:t> </a:t>
            </a:r>
            <a:r>
              <a:rPr lang="cs-CZ" b="1" dirty="0" err="1" smtClean="0"/>
              <a:t>Month</a:t>
            </a:r>
            <a:r>
              <a:rPr lang="cs-CZ" b="1" dirty="0" smtClean="0"/>
              <a:t> /</a:t>
            </a:r>
            <a:r>
              <a:rPr lang="cs-CZ" b="1" dirty="0" err="1" smtClean="0"/>
              <a:t>Year</a:t>
            </a:r>
            <a:r>
              <a:rPr lang="cs-CZ" b="1" dirty="0" smtClean="0"/>
              <a:t> – to </a:t>
            </a:r>
            <a:r>
              <a:rPr lang="cs-CZ" b="1" dirty="0" err="1" smtClean="0"/>
              <a:t>Month</a:t>
            </a:r>
            <a:r>
              <a:rPr lang="cs-CZ" b="1" dirty="0" smtClean="0"/>
              <a:t> /</a:t>
            </a:r>
            <a:r>
              <a:rPr lang="cs-CZ" b="1" dirty="0" err="1" smtClean="0"/>
              <a:t>Year</a:t>
            </a:r>
            <a:endParaRPr lang="cs-CZ" b="1" dirty="0" smtClean="0"/>
          </a:p>
          <a:p>
            <a:r>
              <a:rPr lang="cs-CZ" b="1" dirty="0" err="1" smtClean="0"/>
              <a:t>Name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school</a:t>
            </a:r>
            <a:r>
              <a:rPr lang="cs-CZ" b="1" dirty="0" smtClean="0"/>
              <a:t>/University</a:t>
            </a:r>
          </a:p>
          <a:p>
            <a:r>
              <a:rPr lang="cs-CZ" b="1" dirty="0" err="1" smtClean="0"/>
              <a:t>Qualification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example</a:t>
            </a:r>
            <a:endParaRPr lang="cs-CZ" dirty="0"/>
          </a:p>
          <a:p>
            <a:pPr marL="0" indent="0">
              <a:buNone/>
            </a:pPr>
            <a:r>
              <a:rPr lang="cs-CZ" sz="2800" b="1" dirty="0" err="1" smtClean="0">
                <a:solidFill>
                  <a:srgbClr val="0070C0"/>
                </a:solidFill>
              </a:rPr>
              <a:t>September</a:t>
            </a:r>
            <a:r>
              <a:rPr lang="cs-CZ" sz="2800" b="1" dirty="0" smtClean="0">
                <a:solidFill>
                  <a:srgbClr val="0070C0"/>
                </a:solidFill>
              </a:rPr>
              <a:t> 2001 – June 2005</a:t>
            </a:r>
          </a:p>
          <a:p>
            <a:pPr marL="0" indent="0">
              <a:buNone/>
            </a:pPr>
            <a:r>
              <a:rPr lang="cs-CZ" sz="2800" b="1" dirty="0" err="1" smtClean="0">
                <a:solidFill>
                  <a:srgbClr val="0070C0"/>
                </a:solidFill>
              </a:rPr>
              <a:t>Grammar</a:t>
            </a:r>
            <a:r>
              <a:rPr lang="cs-CZ" sz="2800" b="1" dirty="0" smtClean="0">
                <a:solidFill>
                  <a:srgbClr val="0070C0"/>
                </a:solidFill>
              </a:rPr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School</a:t>
            </a:r>
            <a:r>
              <a:rPr lang="cs-CZ" sz="2800" b="1" dirty="0" smtClean="0">
                <a:solidFill>
                  <a:srgbClr val="0070C0"/>
                </a:solidFill>
              </a:rPr>
              <a:t> Trutnov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Maturita </a:t>
            </a:r>
            <a:r>
              <a:rPr lang="cs-CZ" sz="2800" b="1" dirty="0" err="1" smtClean="0">
                <a:solidFill>
                  <a:srgbClr val="0070C0"/>
                </a:solidFill>
              </a:rPr>
              <a:t>exam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pc\AppData\Local\Microsoft\Windows\Temporary Internet Files\Content.IE5\YRI7VIH4\MP9003875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412776"/>
            <a:ext cx="1656184" cy="2321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3920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Work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experience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2132856"/>
            <a:ext cx="6196405" cy="360381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 err="1" smtClean="0"/>
              <a:t>From</a:t>
            </a:r>
            <a:r>
              <a:rPr lang="cs-CZ" b="1" dirty="0" smtClean="0"/>
              <a:t> </a:t>
            </a:r>
            <a:r>
              <a:rPr lang="cs-CZ" b="1" dirty="0" err="1" smtClean="0"/>
              <a:t>Month</a:t>
            </a:r>
            <a:r>
              <a:rPr lang="cs-CZ" b="1" dirty="0" smtClean="0"/>
              <a:t>/</a:t>
            </a:r>
            <a:r>
              <a:rPr lang="cs-CZ" b="1" dirty="0" err="1" smtClean="0"/>
              <a:t>Year</a:t>
            </a:r>
            <a:r>
              <a:rPr lang="cs-CZ" b="1" dirty="0" smtClean="0"/>
              <a:t>  - to </a:t>
            </a:r>
            <a:r>
              <a:rPr lang="cs-CZ" b="1" dirty="0" err="1" smtClean="0"/>
              <a:t>Month</a:t>
            </a:r>
            <a:r>
              <a:rPr lang="cs-CZ" b="1" dirty="0" smtClean="0"/>
              <a:t>/</a:t>
            </a:r>
            <a:r>
              <a:rPr lang="cs-CZ" b="1" dirty="0" err="1" smtClean="0"/>
              <a:t>Year</a:t>
            </a:r>
            <a:endParaRPr lang="cs-CZ" b="1" dirty="0" smtClean="0"/>
          </a:p>
          <a:p>
            <a:r>
              <a:rPr lang="cs-CZ" b="1" dirty="0" err="1" smtClean="0"/>
              <a:t>Name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company</a:t>
            </a:r>
            <a:endParaRPr lang="cs-CZ" b="1" dirty="0" smtClean="0"/>
          </a:p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occuppation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example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sz="2800" b="1" dirty="0" err="1" smtClean="0">
                <a:solidFill>
                  <a:srgbClr val="0070C0"/>
                </a:solidFill>
              </a:rPr>
              <a:t>January</a:t>
            </a:r>
            <a:r>
              <a:rPr lang="cs-CZ" sz="2800" b="1" dirty="0" smtClean="0">
                <a:solidFill>
                  <a:srgbClr val="0070C0"/>
                </a:solidFill>
              </a:rPr>
              <a:t> 2009 – </a:t>
            </a:r>
            <a:r>
              <a:rPr lang="cs-CZ" sz="2800" b="1" dirty="0" err="1" smtClean="0">
                <a:solidFill>
                  <a:srgbClr val="0070C0"/>
                </a:solidFill>
              </a:rPr>
              <a:t>September</a:t>
            </a:r>
            <a:r>
              <a:rPr lang="cs-CZ" sz="2800" b="1" dirty="0" smtClean="0">
                <a:solidFill>
                  <a:srgbClr val="0070C0"/>
                </a:solidFill>
              </a:rPr>
              <a:t> 2009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Tesco HK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A </a:t>
            </a:r>
            <a:r>
              <a:rPr lang="cs-CZ" sz="2800" b="1" dirty="0" err="1" smtClean="0">
                <a:solidFill>
                  <a:srgbClr val="0070C0"/>
                </a:solidFill>
              </a:rPr>
              <a:t>warehouser</a:t>
            </a:r>
            <a:endParaRPr lang="cs-CZ" sz="28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pc\AppData\Local\Microsoft\Windows\Temporary Internet Files\Content.IE5\YRI7VIH4\MP9004008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628800"/>
            <a:ext cx="1907455" cy="1907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5603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Skills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sz="3500" b="1" dirty="0" err="1" smtClean="0"/>
              <a:t>Communication</a:t>
            </a:r>
            <a:r>
              <a:rPr lang="cs-CZ" sz="3500" b="1" dirty="0" smtClean="0"/>
              <a:t> </a:t>
            </a:r>
          </a:p>
          <a:p>
            <a:pPr lvl="1"/>
            <a:r>
              <a:rPr lang="cs-CZ" b="1" dirty="0" err="1" smtClean="0">
                <a:solidFill>
                  <a:srgbClr val="0070C0"/>
                </a:solidFill>
              </a:rPr>
              <a:t>Delivering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presentations</a:t>
            </a:r>
            <a:r>
              <a:rPr lang="cs-CZ" b="1" dirty="0" smtClean="0">
                <a:solidFill>
                  <a:srgbClr val="0070C0"/>
                </a:solidFill>
              </a:rPr>
              <a:t>…..</a:t>
            </a:r>
          </a:p>
          <a:p>
            <a:r>
              <a:rPr lang="cs-CZ" sz="3500" b="1" dirty="0" err="1" smtClean="0"/>
              <a:t>Teamwork</a:t>
            </a:r>
            <a:endParaRPr lang="cs-CZ" sz="3500" b="1" dirty="0" smtClean="0"/>
          </a:p>
          <a:p>
            <a:pPr lvl="1"/>
            <a:r>
              <a:rPr lang="cs-CZ" b="1" dirty="0" err="1" smtClean="0">
                <a:solidFill>
                  <a:srgbClr val="0070C0"/>
                </a:solidFill>
              </a:rPr>
              <a:t>Working</a:t>
            </a:r>
            <a:r>
              <a:rPr lang="cs-CZ" b="1" dirty="0" smtClean="0">
                <a:solidFill>
                  <a:srgbClr val="0070C0"/>
                </a:solidFill>
              </a:rPr>
              <a:t> in </a:t>
            </a:r>
            <a:r>
              <a:rPr lang="cs-CZ" b="1" dirty="0" err="1" smtClean="0">
                <a:solidFill>
                  <a:srgbClr val="0070C0"/>
                </a:solidFill>
              </a:rPr>
              <a:t>groups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during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academic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projects</a:t>
            </a:r>
            <a:r>
              <a:rPr lang="cs-CZ" b="1" dirty="0" smtClean="0">
                <a:solidFill>
                  <a:srgbClr val="0070C0"/>
                </a:solidFill>
              </a:rPr>
              <a:t>….</a:t>
            </a:r>
          </a:p>
          <a:p>
            <a:r>
              <a:rPr lang="cs-CZ" sz="3500" b="1" dirty="0" err="1" smtClean="0"/>
              <a:t>Problem</a:t>
            </a:r>
            <a:r>
              <a:rPr lang="cs-CZ" sz="3500" b="1" dirty="0" smtClean="0"/>
              <a:t> </a:t>
            </a:r>
            <a:r>
              <a:rPr lang="cs-CZ" sz="3500" b="1" dirty="0" err="1" smtClean="0"/>
              <a:t>solving</a:t>
            </a:r>
            <a:endParaRPr lang="cs-CZ" sz="3500" b="1" dirty="0" smtClean="0"/>
          </a:p>
          <a:p>
            <a:pPr lvl="1"/>
            <a:r>
              <a:rPr lang="cs-CZ" b="1" dirty="0" err="1" smtClean="0">
                <a:solidFill>
                  <a:srgbClr val="0070C0"/>
                </a:solidFill>
              </a:rPr>
              <a:t>Organisational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skills</a:t>
            </a:r>
            <a:r>
              <a:rPr lang="cs-CZ" b="1" dirty="0" smtClean="0">
                <a:solidFill>
                  <a:srgbClr val="0070C0"/>
                </a:solidFill>
              </a:rPr>
              <a:t>….</a:t>
            </a:r>
          </a:p>
          <a:p>
            <a:r>
              <a:rPr lang="cs-CZ" sz="3500" b="1" dirty="0" err="1" smtClean="0"/>
              <a:t>Computer</a:t>
            </a:r>
            <a:r>
              <a:rPr lang="cs-CZ" sz="3500" b="1" dirty="0" smtClean="0"/>
              <a:t> </a:t>
            </a:r>
            <a:r>
              <a:rPr lang="cs-CZ" sz="3500" b="1" dirty="0" err="1" smtClean="0"/>
              <a:t>skills</a:t>
            </a:r>
            <a:r>
              <a:rPr lang="cs-CZ" sz="3500" b="1" dirty="0"/>
              <a:t>/</a:t>
            </a:r>
            <a:r>
              <a:rPr lang="cs-CZ" sz="3500" b="1" dirty="0" err="1" smtClean="0"/>
              <a:t>Technical</a:t>
            </a:r>
            <a:r>
              <a:rPr lang="cs-CZ" sz="3500" b="1" dirty="0" smtClean="0"/>
              <a:t> </a:t>
            </a:r>
            <a:r>
              <a:rPr lang="cs-CZ" sz="3500" b="1" dirty="0" err="1" smtClean="0"/>
              <a:t>skills</a:t>
            </a:r>
            <a:r>
              <a:rPr lang="cs-CZ" sz="3500" b="1" dirty="0" smtClean="0"/>
              <a:t> </a:t>
            </a:r>
          </a:p>
          <a:p>
            <a:pPr lvl="1"/>
            <a:r>
              <a:rPr lang="cs-CZ" b="1" dirty="0" smtClean="0">
                <a:solidFill>
                  <a:srgbClr val="0070C0"/>
                </a:solidFill>
              </a:rPr>
              <a:t>Microsoft </a:t>
            </a:r>
            <a:r>
              <a:rPr lang="cs-CZ" b="1" dirty="0" err="1" smtClean="0">
                <a:solidFill>
                  <a:srgbClr val="0070C0"/>
                </a:solidFill>
              </a:rPr>
              <a:t>office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aplications</a:t>
            </a:r>
            <a:r>
              <a:rPr lang="cs-CZ" b="1" dirty="0" smtClean="0">
                <a:solidFill>
                  <a:srgbClr val="0070C0"/>
                </a:solidFill>
              </a:rPr>
              <a:t> (Word, PPT, Excel)..</a:t>
            </a:r>
            <a:r>
              <a:rPr lang="cs-CZ" dirty="0" smtClean="0"/>
              <a:t>..</a:t>
            </a:r>
            <a:endParaRPr lang="cs-CZ" b="1" dirty="0" smtClean="0">
              <a:solidFill>
                <a:srgbClr val="0070C0"/>
              </a:solidFill>
            </a:endParaRPr>
          </a:p>
        </p:txBody>
      </p:sp>
      <p:pic>
        <p:nvPicPr>
          <p:cNvPr id="4099" name="Picture 3" descr="C:\Users\pc\AppData\Local\Microsoft\Windows\Temporary Internet Files\Content.IE5\7ZKQKJEN\MP9004008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3956" y="908720"/>
            <a:ext cx="1872208" cy="2340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9246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Languages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</a:rPr>
              <a:t>Czech – </a:t>
            </a:r>
            <a:r>
              <a:rPr lang="cs-CZ" sz="3200" b="1" dirty="0" err="1" smtClean="0">
                <a:solidFill>
                  <a:srgbClr val="0070C0"/>
                </a:solidFill>
                <a:latin typeface="Arial Black" pitchFamily="34" charset="0"/>
              </a:rPr>
              <a:t>native</a:t>
            </a:r>
            <a:endParaRPr lang="cs-CZ" sz="3200" b="1" dirty="0" smtClean="0">
              <a:solidFill>
                <a:srgbClr val="0070C0"/>
              </a:solidFill>
              <a:latin typeface="Arial Black" pitchFamily="34" charset="0"/>
            </a:endParaRPr>
          </a:p>
          <a:p>
            <a:r>
              <a:rPr lang="cs-CZ" sz="3200" b="1" dirty="0" err="1" smtClean="0">
                <a:solidFill>
                  <a:srgbClr val="0070C0"/>
                </a:solidFill>
                <a:latin typeface="Arial Black" pitchFamily="34" charset="0"/>
              </a:rPr>
              <a:t>English</a:t>
            </a: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</a:rPr>
              <a:t> – </a:t>
            </a:r>
            <a:r>
              <a:rPr lang="cs-CZ" sz="3200" b="1" dirty="0" err="1" smtClean="0">
                <a:solidFill>
                  <a:srgbClr val="0070C0"/>
                </a:solidFill>
                <a:latin typeface="Arial Black" pitchFamily="34" charset="0"/>
              </a:rPr>
              <a:t>fluent</a:t>
            </a: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</a:rPr>
              <a:t> in </a:t>
            </a:r>
            <a:r>
              <a:rPr lang="cs-CZ" sz="3200" b="1" dirty="0" err="1" smtClean="0">
                <a:solidFill>
                  <a:srgbClr val="0070C0"/>
                </a:solidFill>
                <a:latin typeface="Arial Black" pitchFamily="34" charset="0"/>
              </a:rPr>
              <a:t>speaking</a:t>
            </a: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</a:rPr>
              <a:t> and </a:t>
            </a:r>
            <a:r>
              <a:rPr lang="cs-CZ" sz="3200" b="1" dirty="0" err="1" smtClean="0">
                <a:solidFill>
                  <a:srgbClr val="0070C0"/>
                </a:solidFill>
                <a:latin typeface="Arial Black" pitchFamily="34" charset="0"/>
              </a:rPr>
              <a:t>writing</a:t>
            </a: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</a:rPr>
              <a:t> (</a:t>
            </a:r>
            <a:r>
              <a:rPr lang="cs-CZ" sz="3200" b="1" dirty="0" err="1" smtClean="0">
                <a:solidFill>
                  <a:srgbClr val="0070C0"/>
                </a:solidFill>
                <a:latin typeface="Arial Black" pitchFamily="34" charset="0"/>
              </a:rPr>
              <a:t>advanced</a:t>
            </a: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</a:rPr>
              <a:t>)</a:t>
            </a:r>
          </a:p>
          <a:p>
            <a:r>
              <a:rPr lang="cs-CZ" sz="3200" b="1" dirty="0" err="1" smtClean="0">
                <a:solidFill>
                  <a:srgbClr val="0070C0"/>
                </a:solidFill>
                <a:latin typeface="Arial Black" pitchFamily="34" charset="0"/>
              </a:rPr>
              <a:t>German</a:t>
            </a:r>
            <a:r>
              <a:rPr lang="cs-CZ" sz="3200" b="1" dirty="0" smtClean="0">
                <a:solidFill>
                  <a:srgbClr val="0070C0"/>
                </a:solidFill>
                <a:latin typeface="Arial Black" pitchFamily="34" charset="0"/>
              </a:rPr>
              <a:t> – basic</a:t>
            </a:r>
          </a:p>
          <a:p>
            <a:endParaRPr lang="cs-CZ" dirty="0" smtClean="0">
              <a:latin typeface="Arial Black" pitchFamily="34" charset="0"/>
            </a:endParaRPr>
          </a:p>
          <a:p>
            <a:endParaRPr lang="cs-CZ" dirty="0">
              <a:latin typeface="Arial Black" pitchFamily="34" charset="0"/>
            </a:endParaRPr>
          </a:p>
        </p:txBody>
      </p:sp>
      <p:pic>
        <p:nvPicPr>
          <p:cNvPr id="5125" name="Picture 5" descr="C:\Users\pc\AppData\Local\Microsoft\Windows\Temporary Internet Files\Content.IE5\AJBGCKLO\MP9004091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124744"/>
            <a:ext cx="1322656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639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Interests</a:t>
            </a:r>
            <a:r>
              <a:rPr lang="cs-CZ" dirty="0" smtClean="0">
                <a:solidFill>
                  <a:schemeClr val="bg1"/>
                </a:solidFill>
              </a:rPr>
              <a:t>/</a:t>
            </a:r>
            <a:r>
              <a:rPr lang="cs-CZ" dirty="0" err="1" smtClean="0">
                <a:solidFill>
                  <a:schemeClr val="bg1"/>
                </a:solidFill>
              </a:rPr>
              <a:t>hobbies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b="1" dirty="0" smtClean="0"/>
              <a:t>Sport</a:t>
            </a:r>
          </a:p>
          <a:p>
            <a:r>
              <a:rPr lang="cs-CZ" b="1" dirty="0" err="1" smtClean="0"/>
              <a:t>Activities</a:t>
            </a: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example</a:t>
            </a:r>
            <a:endParaRPr lang="cs-CZ" dirty="0"/>
          </a:p>
          <a:p>
            <a:pPr lvl="1"/>
            <a:r>
              <a:rPr lang="cs-CZ" sz="3000" b="1" dirty="0" err="1" smtClean="0">
                <a:solidFill>
                  <a:srgbClr val="0070C0"/>
                </a:solidFill>
              </a:rPr>
              <a:t>Playing</a:t>
            </a:r>
            <a:r>
              <a:rPr lang="cs-CZ" sz="3000" b="1" dirty="0" smtClean="0">
                <a:solidFill>
                  <a:srgbClr val="0070C0"/>
                </a:solidFill>
              </a:rPr>
              <a:t> </a:t>
            </a:r>
            <a:r>
              <a:rPr lang="cs-CZ" sz="3000" b="1" dirty="0" err="1" smtClean="0">
                <a:solidFill>
                  <a:srgbClr val="0070C0"/>
                </a:solidFill>
              </a:rPr>
              <a:t>tennis</a:t>
            </a:r>
            <a:endParaRPr lang="cs-CZ" sz="3000" b="1" dirty="0" smtClean="0">
              <a:solidFill>
                <a:srgbClr val="0070C0"/>
              </a:solidFill>
            </a:endParaRPr>
          </a:p>
          <a:p>
            <a:pPr lvl="1"/>
            <a:r>
              <a:rPr lang="cs-CZ" sz="3000" b="1" dirty="0" err="1" smtClean="0">
                <a:solidFill>
                  <a:srgbClr val="0070C0"/>
                </a:solidFill>
              </a:rPr>
              <a:t>Fishing</a:t>
            </a:r>
            <a:endParaRPr lang="cs-CZ" sz="3000" b="1" dirty="0" smtClean="0">
              <a:solidFill>
                <a:srgbClr val="0070C0"/>
              </a:solidFill>
            </a:endParaRPr>
          </a:p>
          <a:p>
            <a:pPr lvl="1"/>
            <a:r>
              <a:rPr lang="cs-CZ" sz="3000" b="1" dirty="0" err="1" smtClean="0">
                <a:solidFill>
                  <a:srgbClr val="0070C0"/>
                </a:solidFill>
              </a:rPr>
              <a:t>Playing</a:t>
            </a:r>
            <a:r>
              <a:rPr lang="cs-CZ" sz="3000" b="1" dirty="0" smtClean="0">
                <a:solidFill>
                  <a:srgbClr val="0070C0"/>
                </a:solidFill>
              </a:rPr>
              <a:t> </a:t>
            </a:r>
            <a:r>
              <a:rPr lang="cs-CZ" sz="3000" b="1" dirty="0" err="1" smtClean="0">
                <a:solidFill>
                  <a:srgbClr val="0070C0"/>
                </a:solidFill>
              </a:rPr>
              <a:t>the</a:t>
            </a:r>
            <a:r>
              <a:rPr lang="cs-CZ" sz="3000" b="1" dirty="0" smtClean="0">
                <a:solidFill>
                  <a:srgbClr val="0070C0"/>
                </a:solidFill>
              </a:rPr>
              <a:t> </a:t>
            </a:r>
            <a:r>
              <a:rPr lang="cs-CZ" sz="3000" b="1" dirty="0" err="1" smtClean="0">
                <a:solidFill>
                  <a:srgbClr val="0070C0"/>
                </a:solidFill>
              </a:rPr>
              <a:t>guitar</a:t>
            </a:r>
            <a:endParaRPr lang="cs-CZ" sz="3000" b="1" dirty="0" smtClean="0">
              <a:solidFill>
                <a:srgbClr val="0070C0"/>
              </a:solidFill>
            </a:endParaRPr>
          </a:p>
          <a:p>
            <a:pPr lvl="1"/>
            <a:r>
              <a:rPr lang="cs-CZ" sz="3000" b="1" dirty="0" err="1" smtClean="0">
                <a:solidFill>
                  <a:srgbClr val="0070C0"/>
                </a:solidFill>
              </a:rPr>
              <a:t>Travelling</a:t>
            </a:r>
            <a:endParaRPr lang="cs-CZ" sz="30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Users\pc\AppData\Local\Microsoft\Windows\Temporary Internet Files\Content.IE5\JKTU8JTX\MC9002957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16832"/>
            <a:ext cx="1410077" cy="1336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c\AppData\Local\Microsoft\Windows\Temporary Internet Files\Content.IE5\0B6HPIUY\MC9002901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5518" y="1784157"/>
            <a:ext cx="1907263" cy="165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c\AppData\Local\Microsoft\Windows\Temporary Internet Files\Content.IE5\JKTU8JTX\MC9001978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0755" y="3429000"/>
            <a:ext cx="1240561" cy="155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pc\AppData\Local\Microsoft\Windows\Temporary Internet Files\Content.IE5\AJGV3735\MC9002312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2245" y="2944963"/>
            <a:ext cx="1399979" cy="1259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pc\AppData\Local\Microsoft\Windows\Temporary Internet Files\Content.IE5\AJBGCKLO\MC9004246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338" y="4581128"/>
            <a:ext cx="1338886" cy="1253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1455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</a:t>
            </a:r>
          </a:p>
          <a:p>
            <a:pPr marL="0" indent="0">
              <a:buNone/>
            </a:pPr>
            <a:r>
              <a:rPr lang="cs-CZ" dirty="0"/>
              <a:t>http://office.microsoft.com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5091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72</TotalTime>
  <Words>246</Words>
  <Application>Microsoft Office PowerPoint</Application>
  <PresentationFormat>Předvádění na obrazovce (4:3)</PresentationFormat>
  <Paragraphs>78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Špendlík</vt:lpstr>
      <vt:lpstr>Prezentace aplikace PowerPoint</vt:lpstr>
      <vt:lpstr>Anotace</vt:lpstr>
      <vt:lpstr>Curriculum Vitae CV („Běh života“)</vt:lpstr>
      <vt:lpstr>Prezentace aplikace PowerPoint</vt:lpstr>
      <vt:lpstr>Personal details Match the pairs</vt:lpstr>
      <vt:lpstr>Education</vt:lpstr>
      <vt:lpstr>Work experience</vt:lpstr>
      <vt:lpstr>Skills</vt:lpstr>
      <vt:lpstr>Languages</vt:lpstr>
      <vt:lpstr>Interests/hobbies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Curriculum Vitae CV</dc:title>
  <dc:creator>pc</dc:creator>
  <cp:lastModifiedBy>pc</cp:lastModifiedBy>
  <cp:revision>11</cp:revision>
  <dcterms:created xsi:type="dcterms:W3CDTF">2013-04-24T13:53:28Z</dcterms:created>
  <dcterms:modified xsi:type="dcterms:W3CDTF">2013-08-19T13:42:21Z</dcterms:modified>
</cp:coreProperties>
</file>