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E25E81C-8FE5-4693-904A-32A84826AE4D}" type="datetimeFigureOut">
              <a:rPr lang="cs-CZ" smtClean="0"/>
              <a:t>19.8.2013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2BC8853-C607-49A7-AB24-4E80F920C72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408" y="260648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539552" y="2060848"/>
            <a:ext cx="8358246" cy="37862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15. </a:t>
            </a:r>
            <a:r>
              <a:rPr lang="cs-CZ" dirty="0" smtClean="0"/>
              <a:t>11. 2012</a:t>
            </a:r>
            <a:endParaRPr lang="cs-CZ" dirty="0" smtClean="0"/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AJ8,9k_27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UK?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923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Tento materiál zábavnou formou procvičuje pomocí interaktivního kvízu znalosti o </a:t>
            </a:r>
            <a:r>
              <a:rPr lang="cs-CZ" dirty="0" smtClean="0"/>
              <a:t>Spojeném království. </a:t>
            </a:r>
            <a:r>
              <a:rPr lang="cs-CZ" dirty="0"/>
              <a:t>Správná odpověď mění barvu. Materiál je určen pro žáky 8. a 9. tříd.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89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R9P59H5X\MP9004007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United </a:t>
            </a:r>
            <a:r>
              <a:rPr lang="cs-CZ" dirty="0" err="1" smtClean="0"/>
              <a:t>Kingdom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QUIZ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719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United </a:t>
            </a:r>
            <a:r>
              <a:rPr lang="cs-CZ" dirty="0" err="1" smtClean="0"/>
              <a:t>Kingdom</a:t>
            </a:r>
            <a:r>
              <a:rPr lang="cs-CZ" dirty="0" smtClean="0"/>
              <a:t> </a:t>
            </a:r>
            <a:r>
              <a:rPr lang="cs-CZ" dirty="0" err="1" smtClean="0"/>
              <a:t>consists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England</a:t>
            </a:r>
            <a:r>
              <a:rPr lang="cs-CZ" sz="3200" dirty="0" smtClean="0"/>
              <a:t>, Scotland, Wales</a:t>
            </a:r>
            <a:endParaRPr lang="cs-CZ" sz="3200" dirty="0"/>
          </a:p>
        </p:txBody>
      </p:sp>
      <p:sp>
        <p:nvSpPr>
          <p:cNvPr id="7" name="Pětiúhelník 6"/>
          <p:cNvSpPr/>
          <p:nvPr/>
        </p:nvSpPr>
        <p:spPr>
          <a:xfrm>
            <a:off x="611560" y="3284984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England</a:t>
            </a:r>
            <a:r>
              <a:rPr lang="cs-CZ" sz="2800" dirty="0" smtClean="0"/>
              <a:t>, Scotland, Wales, </a:t>
            </a:r>
            <a:r>
              <a:rPr lang="cs-CZ" sz="2800" dirty="0" err="1" smtClean="0"/>
              <a:t>Northern</a:t>
            </a:r>
            <a:r>
              <a:rPr lang="cs-CZ" sz="2800" dirty="0" smtClean="0"/>
              <a:t> </a:t>
            </a:r>
            <a:r>
              <a:rPr lang="cs-CZ" sz="2800" dirty="0" err="1" smtClean="0"/>
              <a:t>Ireland</a:t>
            </a:r>
            <a:endParaRPr lang="cs-CZ" sz="2800" dirty="0"/>
          </a:p>
        </p:txBody>
      </p:sp>
      <p:sp>
        <p:nvSpPr>
          <p:cNvPr id="8" name="Pětiúhelník 7"/>
          <p:cNvSpPr/>
          <p:nvPr/>
        </p:nvSpPr>
        <p:spPr>
          <a:xfrm>
            <a:off x="611560" y="4797152"/>
            <a:ext cx="4824536" cy="115212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England</a:t>
            </a:r>
            <a:r>
              <a:rPr lang="cs-CZ" sz="2400" dirty="0" smtClean="0"/>
              <a:t>, Scotland, Wales, </a:t>
            </a:r>
            <a:r>
              <a:rPr lang="cs-CZ" sz="2400" dirty="0" err="1" smtClean="0"/>
              <a:t>Norther</a:t>
            </a:r>
            <a:r>
              <a:rPr lang="cs-CZ" sz="2400" dirty="0" smtClean="0"/>
              <a:t> </a:t>
            </a:r>
            <a:r>
              <a:rPr lang="cs-CZ" sz="2400" dirty="0" err="1" smtClean="0"/>
              <a:t>Ireland</a:t>
            </a:r>
            <a:r>
              <a:rPr lang="cs-CZ" sz="2400" dirty="0" smtClean="0"/>
              <a:t>,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Irish</a:t>
            </a:r>
            <a:r>
              <a:rPr lang="cs-CZ" sz="2400" dirty="0" smtClean="0"/>
              <a:t> Republic</a:t>
            </a:r>
            <a:endParaRPr lang="cs-CZ" sz="2400" dirty="0"/>
          </a:p>
        </p:txBody>
      </p:sp>
      <p:pic>
        <p:nvPicPr>
          <p:cNvPr id="2051" name="Picture 3" descr="C:\Users\pc\AppData\Local\Microsoft\Windows\Temporary Internet Files\Content.IE5\JKTU8JTX\MP9004237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79507"/>
            <a:ext cx="2921156" cy="294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9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Great </a:t>
            </a:r>
            <a:r>
              <a:rPr lang="cs-CZ" dirty="0" err="1" smtClean="0"/>
              <a:t>Britain</a:t>
            </a:r>
            <a:r>
              <a:rPr lang="cs-CZ" dirty="0" smtClean="0"/>
              <a:t> </a:t>
            </a:r>
            <a:r>
              <a:rPr lang="cs-CZ" dirty="0" err="1" smtClean="0"/>
              <a:t>consists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6" name="Pětiúhelník 5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England</a:t>
            </a:r>
            <a:r>
              <a:rPr lang="cs-CZ" sz="3200" dirty="0" smtClean="0"/>
              <a:t>, Scotland, Wales</a:t>
            </a:r>
            <a:endParaRPr lang="cs-CZ" sz="3200" dirty="0"/>
          </a:p>
        </p:txBody>
      </p:sp>
      <p:sp>
        <p:nvSpPr>
          <p:cNvPr id="7" name="Pětiúhelník 6"/>
          <p:cNvSpPr/>
          <p:nvPr/>
        </p:nvSpPr>
        <p:spPr>
          <a:xfrm>
            <a:off x="611560" y="3272586"/>
            <a:ext cx="4824536" cy="151216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England</a:t>
            </a:r>
            <a:r>
              <a:rPr lang="cs-CZ" sz="3200" dirty="0" smtClean="0"/>
              <a:t>, Scotland, Wales and </a:t>
            </a:r>
            <a:r>
              <a:rPr lang="cs-CZ" sz="3200" dirty="0" err="1" smtClean="0"/>
              <a:t>Northern</a:t>
            </a:r>
            <a:r>
              <a:rPr lang="cs-CZ" sz="3200" dirty="0" smtClean="0"/>
              <a:t> </a:t>
            </a:r>
            <a:r>
              <a:rPr lang="cs-CZ" sz="3200" dirty="0" err="1" smtClean="0"/>
              <a:t>Ireland</a:t>
            </a:r>
            <a:endParaRPr lang="cs-CZ" sz="3200" dirty="0"/>
          </a:p>
        </p:txBody>
      </p:sp>
      <p:sp>
        <p:nvSpPr>
          <p:cNvPr id="8" name="Pětiúhelník 7"/>
          <p:cNvSpPr/>
          <p:nvPr/>
        </p:nvSpPr>
        <p:spPr>
          <a:xfrm>
            <a:off x="674141" y="515719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England</a:t>
            </a:r>
            <a:r>
              <a:rPr lang="cs-CZ" sz="3200" dirty="0" smtClean="0"/>
              <a:t>, Scotland, </a:t>
            </a:r>
            <a:endParaRPr lang="cs-CZ" sz="3200" dirty="0"/>
          </a:p>
        </p:txBody>
      </p:sp>
      <p:pic>
        <p:nvPicPr>
          <p:cNvPr id="3074" name="Picture 2" descr="C:\Users\pc\AppData\Local\Microsoft\Windows\Temporary Internet Files\Content.IE5\AJGV3735\MP900423710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579196"/>
            <a:ext cx="301878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15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river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runs</a:t>
            </a:r>
            <a:r>
              <a:rPr lang="cs-CZ" dirty="0" smtClean="0"/>
              <a:t> </a:t>
            </a:r>
            <a:r>
              <a:rPr lang="cs-CZ" dirty="0" err="1" smtClean="0"/>
              <a:t>through</a:t>
            </a:r>
            <a:r>
              <a:rPr lang="cs-CZ" dirty="0" smtClean="0"/>
              <a:t> London </a:t>
            </a:r>
            <a:r>
              <a:rPr lang="cs-CZ" dirty="0" err="1" smtClean="0"/>
              <a:t>is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Pětiúhelník 3"/>
          <p:cNvSpPr/>
          <p:nvPr/>
        </p:nvSpPr>
        <p:spPr>
          <a:xfrm>
            <a:off x="763960" y="2132856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Danube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763960" y="3630201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Avon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763960" y="510718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Thames</a:t>
            </a:r>
            <a:endParaRPr lang="cs-CZ" sz="3200" dirty="0"/>
          </a:p>
        </p:txBody>
      </p:sp>
      <p:pic>
        <p:nvPicPr>
          <p:cNvPr id="4098" name="Picture 2" descr="C:\Users\pc\AppData\Local\Microsoft\Windows\Temporary Internet Files\Content.IE5\4WMDDOOG\MP9004237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54246"/>
            <a:ext cx="28027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30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AppData\Local\Microsoft\Windows\Temporary Internet Files\Content.IE5\JKTU8JTX\MP9004237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972" y="1316882"/>
            <a:ext cx="4608512" cy="4658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Prime </a:t>
            </a:r>
            <a:r>
              <a:rPr lang="cs-CZ" dirty="0" err="1" smtClean="0"/>
              <a:t>Minister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in….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Oxford Street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35699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10 </a:t>
            </a:r>
            <a:r>
              <a:rPr lang="cs-CZ" sz="3200" dirty="0" err="1" smtClean="0"/>
              <a:t>Downing</a:t>
            </a:r>
            <a:r>
              <a:rPr lang="cs-CZ" sz="3200" dirty="0" smtClean="0"/>
              <a:t> Street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11560" y="479715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Buckingham </a:t>
            </a:r>
            <a:r>
              <a:rPr lang="cs-CZ" sz="3200" dirty="0" err="1" smtClean="0"/>
              <a:t>palace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6381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UK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speak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Gaelic</a:t>
            </a:r>
            <a:r>
              <a:rPr lang="cs-CZ" sz="3200" dirty="0" smtClean="0"/>
              <a:t>, </a:t>
            </a:r>
            <a:r>
              <a:rPr lang="cs-CZ" sz="3200" dirty="0" err="1" smtClean="0"/>
              <a:t>English</a:t>
            </a:r>
            <a:r>
              <a:rPr lang="cs-CZ" sz="3200" dirty="0" smtClean="0"/>
              <a:t>, </a:t>
            </a:r>
            <a:r>
              <a:rPr lang="cs-CZ" sz="3200" dirty="0" err="1" smtClean="0"/>
              <a:t>Welsh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26305" y="3429000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English</a:t>
            </a:r>
            <a:r>
              <a:rPr lang="cs-CZ" sz="3200" dirty="0" smtClean="0"/>
              <a:t>, </a:t>
            </a:r>
            <a:r>
              <a:rPr lang="cs-CZ" sz="3200" dirty="0" err="1" smtClean="0"/>
              <a:t>Scottish</a:t>
            </a:r>
            <a:endParaRPr lang="cs-CZ" sz="3200" dirty="0"/>
          </a:p>
        </p:txBody>
      </p:sp>
      <p:sp>
        <p:nvSpPr>
          <p:cNvPr id="7" name="Pětiúhelník 6"/>
          <p:cNvSpPr/>
          <p:nvPr/>
        </p:nvSpPr>
        <p:spPr>
          <a:xfrm>
            <a:off x="611560" y="4903084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England</a:t>
            </a:r>
            <a:r>
              <a:rPr lang="cs-CZ" sz="3200" dirty="0" smtClean="0"/>
              <a:t>, </a:t>
            </a:r>
            <a:r>
              <a:rPr lang="cs-CZ" sz="3200" dirty="0" err="1" smtClean="0"/>
              <a:t>Scottish</a:t>
            </a:r>
            <a:r>
              <a:rPr lang="cs-CZ" sz="3200" dirty="0" smtClean="0"/>
              <a:t>, </a:t>
            </a:r>
            <a:r>
              <a:rPr lang="cs-CZ" sz="3200" dirty="0" err="1" smtClean="0"/>
              <a:t>Welsh</a:t>
            </a:r>
            <a:endParaRPr lang="cs-CZ" sz="3200" dirty="0"/>
          </a:p>
        </p:txBody>
      </p:sp>
      <p:pic>
        <p:nvPicPr>
          <p:cNvPr id="6146" name="Picture 2" descr="C:\Users\pc\AppData\Local\Microsoft\Windows\Temporary Internet Files\Content.IE5\JE7W9NWY\MP90030961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24482"/>
            <a:ext cx="3146745" cy="224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flag </a:t>
            </a:r>
            <a:r>
              <a:rPr lang="cs-CZ" dirty="0" err="1" smtClean="0"/>
              <a:t>is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The</a:t>
            </a:r>
            <a:r>
              <a:rPr lang="cs-CZ" sz="3200" dirty="0" smtClean="0"/>
              <a:t> United Jack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501008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British</a:t>
            </a:r>
            <a:r>
              <a:rPr lang="cs-CZ" sz="3200" dirty="0" smtClean="0"/>
              <a:t> Jack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11560" y="5085184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The</a:t>
            </a:r>
            <a:r>
              <a:rPr lang="cs-CZ" sz="3200" dirty="0" smtClean="0"/>
              <a:t> Union </a:t>
            </a:r>
            <a:r>
              <a:rPr lang="cs-CZ" sz="3200" dirty="0"/>
              <a:t>J</a:t>
            </a:r>
            <a:r>
              <a:rPr lang="cs-CZ" sz="3200" dirty="0" smtClean="0"/>
              <a:t>ack</a:t>
            </a:r>
            <a:endParaRPr lang="cs-CZ" sz="3200" dirty="0"/>
          </a:p>
        </p:txBody>
      </p:sp>
      <p:pic>
        <p:nvPicPr>
          <p:cNvPr id="7170" name="Picture 2" descr="C:\Users\pc\AppData\Local\Microsoft\Windows\Temporary Internet Files\Content.IE5\QN64I3JC\MP9003628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26760" y="2834280"/>
            <a:ext cx="3657600" cy="182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73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/>
          <a:lstStyle/>
          <a:p>
            <a:r>
              <a:rPr lang="cs-CZ" sz="3600" dirty="0" err="1" smtClean="0"/>
              <a:t>The</a:t>
            </a:r>
            <a:r>
              <a:rPr lang="cs-CZ" sz="3600" dirty="0" smtClean="0"/>
              <a:t> place </a:t>
            </a:r>
            <a:r>
              <a:rPr lang="cs-CZ" sz="3600" dirty="0" err="1" smtClean="0"/>
              <a:t>where</a:t>
            </a:r>
            <a:r>
              <a:rPr lang="cs-CZ" sz="3600" dirty="0" smtClean="0"/>
              <a:t> </a:t>
            </a:r>
            <a:r>
              <a:rPr lang="cs-CZ" sz="3600" dirty="0" err="1" smtClean="0"/>
              <a:t>British</a:t>
            </a:r>
            <a:r>
              <a:rPr lang="cs-CZ" sz="3600" dirty="0" smtClean="0"/>
              <a:t> </a:t>
            </a:r>
            <a:r>
              <a:rPr lang="cs-CZ" sz="3600" dirty="0" err="1" smtClean="0"/>
              <a:t>people</a:t>
            </a:r>
            <a:r>
              <a:rPr lang="cs-CZ" sz="3600" dirty="0" smtClean="0"/>
              <a:t> </a:t>
            </a:r>
            <a:r>
              <a:rPr lang="cs-CZ" sz="3600" dirty="0" err="1" smtClean="0"/>
              <a:t>usually</a:t>
            </a:r>
            <a:r>
              <a:rPr lang="cs-CZ" sz="3600" dirty="0" smtClean="0"/>
              <a:t> talk, </a:t>
            </a:r>
            <a:r>
              <a:rPr lang="cs-CZ" sz="3600" dirty="0" err="1" smtClean="0"/>
              <a:t>eat</a:t>
            </a:r>
            <a:r>
              <a:rPr lang="cs-CZ" sz="3600" dirty="0" smtClean="0"/>
              <a:t>, drink and </a:t>
            </a:r>
            <a:r>
              <a:rPr lang="cs-CZ" sz="3600" dirty="0" err="1" smtClean="0"/>
              <a:t>meet</a:t>
            </a:r>
            <a:r>
              <a:rPr lang="cs-CZ" sz="3600" dirty="0" smtClean="0"/>
              <a:t> </a:t>
            </a:r>
            <a:r>
              <a:rPr lang="cs-CZ" sz="3600" dirty="0" err="1" smtClean="0"/>
              <a:t>their</a:t>
            </a:r>
            <a:r>
              <a:rPr lang="cs-CZ" sz="3600" dirty="0" smtClean="0"/>
              <a:t> </a:t>
            </a:r>
            <a:r>
              <a:rPr lang="cs-CZ" sz="3600" dirty="0" err="1" smtClean="0"/>
              <a:t>friends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2492896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Take</a:t>
            </a:r>
            <a:r>
              <a:rPr lang="cs-CZ" sz="3200" dirty="0" smtClean="0"/>
              <a:t> </a:t>
            </a:r>
            <a:r>
              <a:rPr lang="cs-CZ" sz="3200" dirty="0" err="1" smtClean="0"/>
              <a:t>away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7170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/>
              <a:t>P</a:t>
            </a:r>
            <a:r>
              <a:rPr lang="cs-CZ" sz="3200" dirty="0" err="1" smtClean="0"/>
              <a:t>ub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11560" y="5013176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B</a:t>
            </a:r>
            <a:r>
              <a:rPr lang="cs-CZ" sz="3200" dirty="0" smtClean="0"/>
              <a:t>ar</a:t>
            </a:r>
            <a:endParaRPr lang="cs-CZ" sz="3200" dirty="0"/>
          </a:p>
        </p:txBody>
      </p:sp>
      <p:pic>
        <p:nvPicPr>
          <p:cNvPr id="8194" name="Picture 2" descr="C:\Users\pc\AppData\Local\Microsoft\Windows\Temporary Internet Files\Content.IE5\QN64I3JC\MC9001982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331" y="3096304"/>
            <a:ext cx="3103830" cy="207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7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drinking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7921" y="1929943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tea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429000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coffee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17921" y="4941168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milk</a:t>
            </a:r>
            <a:endParaRPr lang="cs-CZ" sz="3200" dirty="0"/>
          </a:p>
        </p:txBody>
      </p:sp>
      <p:pic>
        <p:nvPicPr>
          <p:cNvPr id="9219" name="Picture 3" descr="C:\Users\pc\AppData\Local\Microsoft\Windows\Temporary Internet Files\Content.IE5\YRI7VIH4\MP9004491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80220"/>
            <a:ext cx="301371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3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c\AppData\Local\Microsoft\Windows\Temporary Internet Files\Content.IE5\0FTKUZBM\MC90043419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9540"/>
            <a:ext cx="4098921" cy="248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popular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 are…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Tennis</a:t>
            </a:r>
            <a:r>
              <a:rPr lang="cs-CZ" sz="3200" dirty="0" smtClean="0"/>
              <a:t>, </a:t>
            </a:r>
            <a:r>
              <a:rPr lang="cs-CZ" sz="3200" dirty="0" err="1" smtClean="0"/>
              <a:t>football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429000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Football</a:t>
            </a:r>
            <a:r>
              <a:rPr lang="cs-CZ" sz="3200" dirty="0" smtClean="0"/>
              <a:t>, </a:t>
            </a:r>
            <a:r>
              <a:rPr lang="cs-CZ" sz="3200" dirty="0" err="1" smtClean="0"/>
              <a:t>cricket</a:t>
            </a:r>
            <a:endParaRPr lang="cs-CZ" sz="3200" dirty="0"/>
          </a:p>
        </p:txBody>
      </p:sp>
      <p:sp>
        <p:nvSpPr>
          <p:cNvPr id="6" name="Pětiúhelník 5"/>
          <p:cNvSpPr/>
          <p:nvPr/>
        </p:nvSpPr>
        <p:spPr>
          <a:xfrm>
            <a:off x="611560" y="5085184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Football</a:t>
            </a:r>
            <a:r>
              <a:rPr lang="cs-CZ" sz="3200" dirty="0" smtClean="0"/>
              <a:t>, </a:t>
            </a:r>
            <a:r>
              <a:rPr lang="cs-CZ" sz="3200" dirty="0" err="1" smtClean="0"/>
              <a:t>hockey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9818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who</a:t>
            </a:r>
            <a:r>
              <a:rPr lang="cs-CZ" dirty="0" smtClean="0"/>
              <a:t> live in Great </a:t>
            </a:r>
            <a:r>
              <a:rPr lang="cs-CZ" dirty="0" err="1" smtClean="0"/>
              <a:t>Britain</a:t>
            </a:r>
            <a:r>
              <a:rPr lang="cs-CZ" dirty="0" smtClean="0"/>
              <a:t> are…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611560" y="191683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English</a:t>
            </a:r>
            <a:endParaRPr lang="cs-CZ" sz="3200" dirty="0"/>
          </a:p>
        </p:txBody>
      </p:sp>
      <p:sp>
        <p:nvSpPr>
          <p:cNvPr id="5" name="Pětiúhelník 4"/>
          <p:cNvSpPr/>
          <p:nvPr/>
        </p:nvSpPr>
        <p:spPr>
          <a:xfrm>
            <a:off x="611560" y="3356992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Great </a:t>
            </a:r>
            <a:r>
              <a:rPr lang="cs-CZ" sz="3200" dirty="0" err="1" smtClean="0"/>
              <a:t>British</a:t>
            </a:r>
            <a:endParaRPr lang="cs-CZ" sz="3200" dirty="0"/>
          </a:p>
        </p:txBody>
      </p:sp>
      <p:sp>
        <p:nvSpPr>
          <p:cNvPr id="7" name="Pětiúhelník 6"/>
          <p:cNvSpPr/>
          <p:nvPr/>
        </p:nvSpPr>
        <p:spPr>
          <a:xfrm>
            <a:off x="611560" y="4869160"/>
            <a:ext cx="4824536" cy="93610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British</a:t>
            </a:r>
            <a:endParaRPr lang="cs-CZ" sz="3200" dirty="0"/>
          </a:p>
        </p:txBody>
      </p:sp>
      <p:pic>
        <p:nvPicPr>
          <p:cNvPr id="11266" name="Picture 2" descr="C:\Users\pc\AppData\Local\Microsoft\Windows\Temporary Internet Files\Content.IE5\0B6HPIUY\MP9003211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544" y="1996244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35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http://office.microsoft.com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81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59</TotalTime>
  <Words>259</Words>
  <Application>Microsoft Office PowerPoint</Application>
  <PresentationFormat>Předvádění na obrazovce (4:3)</PresentationFormat>
  <Paragraphs>52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Prezentace aplikace PowerPoint</vt:lpstr>
      <vt:lpstr>Anotace</vt:lpstr>
      <vt:lpstr>United Kingdom  QUIZ</vt:lpstr>
      <vt:lpstr>The United Kingdom consists of…</vt:lpstr>
      <vt:lpstr>Great Britain consists of….</vt:lpstr>
      <vt:lpstr>The river that runs through London is….</vt:lpstr>
      <vt:lpstr>The Prime Minister lives in….</vt:lpstr>
      <vt:lpstr>In the UK people speak….</vt:lpstr>
      <vt:lpstr>The name of British flag is…</vt:lpstr>
      <vt:lpstr>The place where British people usually talk, eat, drink and meet their friends</vt:lpstr>
      <vt:lpstr>The British like drinking…</vt:lpstr>
      <vt:lpstr>The popular British sports are…</vt:lpstr>
      <vt:lpstr>The people who live in Great Britain are…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United Kingdom  QUIZ</dc:title>
  <dc:creator>pc</dc:creator>
  <cp:lastModifiedBy>pc</cp:lastModifiedBy>
  <cp:revision>13</cp:revision>
  <dcterms:created xsi:type="dcterms:W3CDTF">2013-04-28T16:50:59Z</dcterms:created>
  <dcterms:modified xsi:type="dcterms:W3CDTF">2013-08-19T13:45:55Z</dcterms:modified>
</cp:coreProperties>
</file>