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8D1477-FDCB-410D-93E8-89F8B7B65F8C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2CD7B-CBF8-4F85-B7B3-A95F7BEBB8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700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F2CD7B-CBF8-4F85-B7B3-A95F7BEBB86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756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3369E14-8F5E-4050-996E-8B83E865D783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F36A2D6-CC14-4CE9-93FE-085067EBAB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33375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113" y="2565400"/>
            <a:ext cx="8359775" cy="3786188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1. </a:t>
            </a:r>
            <a:r>
              <a:rPr lang="cs-CZ" dirty="0" smtClean="0"/>
              <a:t>5. 2013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AJ8,9k_32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840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Didaktický učební materiál je určen pro žáky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 a 9. ročníku.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Shrnuje a procvičuje přípravu na psaní žádosti, především žádosti o zaměstnání.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praktickém návodu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uvedena osnova žádosti,  dále vhodné obraty, které se při psaní žádosti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používají. Jako výstup by měl být zadán domácí úkol se zadáním vlastní žádosti o zaměstnání.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025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GUIDE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Writing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53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to </a:t>
            </a:r>
            <a:r>
              <a:rPr lang="cs-CZ" dirty="0" err="1" smtClean="0"/>
              <a:t>begin</a:t>
            </a:r>
            <a:r>
              <a:rPr lang="cs-CZ" dirty="0" smtClean="0"/>
              <a:t> a </a:t>
            </a:r>
            <a:r>
              <a:rPr lang="cs-CZ" dirty="0" err="1" smtClean="0"/>
              <a:t>formal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400" dirty="0" err="1" smtClean="0"/>
              <a:t>Your</a:t>
            </a:r>
            <a:r>
              <a:rPr lang="cs-CZ" sz="4400" dirty="0" smtClean="0"/>
              <a:t> </a:t>
            </a:r>
            <a:r>
              <a:rPr lang="cs-CZ" sz="4400" dirty="0" err="1" smtClean="0"/>
              <a:t>address</a:t>
            </a:r>
            <a:r>
              <a:rPr lang="cs-CZ" sz="4400" dirty="0" smtClean="0"/>
              <a:t> –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date</a:t>
            </a:r>
            <a:endParaRPr lang="cs-CZ" sz="4400" dirty="0" smtClean="0"/>
          </a:p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address</a:t>
            </a:r>
            <a:r>
              <a:rPr lang="cs-CZ" sz="4400" dirty="0" smtClean="0"/>
              <a:t> </a:t>
            </a:r>
            <a:r>
              <a:rPr lang="cs-CZ" sz="4400" dirty="0" err="1" smtClean="0"/>
              <a:t>of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company</a:t>
            </a:r>
            <a:endParaRPr lang="cs-CZ" sz="4400" dirty="0" smtClean="0"/>
          </a:p>
          <a:p>
            <a:r>
              <a:rPr lang="cs-CZ" sz="4400" i="1" dirty="0" err="1" smtClean="0"/>
              <a:t>Dear</a:t>
            </a:r>
            <a:r>
              <a:rPr lang="cs-CZ" sz="4400" i="1" dirty="0" smtClean="0"/>
              <a:t> Sir/Madam</a:t>
            </a:r>
          </a:p>
          <a:p>
            <a:pPr marL="114300" indent="0" algn="ctr">
              <a:buNone/>
            </a:pPr>
            <a:r>
              <a:rPr lang="cs-CZ" sz="4400" b="1" dirty="0" smtClean="0"/>
              <a:t>(</a:t>
            </a:r>
            <a:r>
              <a:rPr lang="cs-CZ" sz="4400" b="1" dirty="0" err="1" smtClean="0"/>
              <a:t>when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we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don´t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know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name</a:t>
            </a:r>
            <a:r>
              <a:rPr lang="cs-CZ" sz="4400" b="1" dirty="0" smtClean="0"/>
              <a:t>)</a:t>
            </a:r>
          </a:p>
          <a:p>
            <a:r>
              <a:rPr lang="cs-CZ" sz="4400" i="1" dirty="0" err="1" smtClean="0"/>
              <a:t>Dear</a:t>
            </a:r>
            <a:r>
              <a:rPr lang="cs-CZ" sz="4400" i="1" dirty="0" smtClean="0"/>
              <a:t> </a:t>
            </a:r>
            <a:r>
              <a:rPr lang="cs-CZ" sz="4400" i="1" dirty="0" err="1" smtClean="0"/>
              <a:t>Mr</a:t>
            </a:r>
            <a:r>
              <a:rPr lang="cs-CZ" sz="4400" i="1" dirty="0" smtClean="0"/>
              <a:t> Smith</a:t>
            </a:r>
            <a:endParaRPr lang="cs-CZ" sz="4400" i="1" dirty="0"/>
          </a:p>
        </p:txBody>
      </p:sp>
    </p:spTree>
    <p:extLst>
      <p:ext uri="{BB962C8B-B14F-4D97-AF65-F5344CB8AC3E}">
        <p14:creationId xmlns:p14="http://schemas.microsoft.com/office/powerpoint/2010/main" val="108627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Formal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NO CONTRACTIONS</a:t>
            </a:r>
          </a:p>
          <a:p>
            <a:pPr marL="114300" indent="0" algn="ctr">
              <a:buNone/>
            </a:pPr>
            <a:r>
              <a:rPr lang="cs-CZ" sz="3200" b="1" strike="sngStrike" dirty="0" smtClean="0">
                <a:solidFill>
                  <a:srgbClr val="FF0000"/>
                </a:solidFill>
              </a:rPr>
              <a:t>(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don´t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won´t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isn´t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aren´t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haven´t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….)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NO INFORMAL EXPRESSIONS</a:t>
            </a:r>
          </a:p>
          <a:p>
            <a:pPr marL="114300" indent="0" algn="ctr">
              <a:buNone/>
            </a:pPr>
            <a:r>
              <a:rPr lang="cs-CZ" sz="3200" b="1" strike="sngStrike" dirty="0" smtClean="0">
                <a:solidFill>
                  <a:srgbClr val="FF0000"/>
                </a:solidFill>
              </a:rPr>
              <a:t>(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why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don´t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we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….,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thanks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What´s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 up? I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wanna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….)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NO PHRASAL VERBS</a:t>
            </a:r>
          </a:p>
          <a:p>
            <a:pPr marL="114300" indent="0" algn="ctr">
              <a:buNone/>
            </a:pPr>
            <a:r>
              <a:rPr lang="cs-CZ" sz="3200" b="1" strike="sngStrike" dirty="0" smtClean="0">
                <a:solidFill>
                  <a:srgbClr val="FF0000"/>
                </a:solidFill>
              </a:rPr>
              <a:t>(go on,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look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 up,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turn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off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, </a:t>
            </a:r>
            <a:r>
              <a:rPr lang="cs-CZ" sz="3200" b="1" strike="sngStrike" dirty="0" err="1" smtClean="0">
                <a:solidFill>
                  <a:srgbClr val="FF0000"/>
                </a:solidFill>
              </a:rPr>
              <a:t>pick</a:t>
            </a:r>
            <a:r>
              <a:rPr lang="cs-CZ" sz="3200" b="1" strike="sngStrike" dirty="0" smtClean="0">
                <a:solidFill>
                  <a:srgbClr val="FF0000"/>
                </a:solidFill>
              </a:rPr>
              <a:t> up…)</a:t>
            </a:r>
          </a:p>
          <a:p>
            <a:pPr marL="114300" indent="0" algn="ctr">
              <a:buNone/>
            </a:pPr>
            <a:endParaRPr lang="cs-CZ" b="1" strike="sngStrike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29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Applying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Advertisement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810272"/>
            <a:ext cx="7560840" cy="34163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WANTED</a:t>
            </a:r>
          </a:p>
          <a:p>
            <a:pPr algn="ctr"/>
            <a:r>
              <a:rPr lang="cs-CZ" sz="3600" dirty="0" err="1" smtClean="0"/>
              <a:t>Young</a:t>
            </a:r>
            <a:r>
              <a:rPr lang="cs-CZ" sz="3600" dirty="0" smtClean="0"/>
              <a:t> </a:t>
            </a:r>
            <a:r>
              <a:rPr lang="cs-CZ" sz="3600" dirty="0" err="1" smtClean="0"/>
              <a:t>people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enthusiasm</a:t>
            </a:r>
            <a:r>
              <a:rPr lang="cs-CZ" sz="3600" dirty="0" smtClean="0"/>
              <a:t> to </a:t>
            </a:r>
            <a:r>
              <a:rPr lang="cs-CZ" sz="3600" dirty="0" err="1" smtClean="0"/>
              <a:t>work</a:t>
            </a:r>
            <a:r>
              <a:rPr lang="cs-CZ" sz="3600" dirty="0" smtClean="0"/>
              <a:t> as </a:t>
            </a:r>
            <a:r>
              <a:rPr lang="cs-CZ" sz="3600" dirty="0" err="1" smtClean="0"/>
              <a:t>helpers</a:t>
            </a:r>
            <a:r>
              <a:rPr lang="cs-CZ" sz="3600" dirty="0" smtClean="0"/>
              <a:t> in a </a:t>
            </a:r>
            <a:r>
              <a:rPr lang="cs-CZ" sz="3600" dirty="0" err="1" smtClean="0"/>
              <a:t>summer</a:t>
            </a:r>
            <a:r>
              <a:rPr lang="cs-CZ" sz="3600" dirty="0" smtClean="0"/>
              <a:t> camp. </a:t>
            </a:r>
            <a:r>
              <a:rPr lang="cs-CZ" sz="3600" dirty="0" err="1" smtClean="0"/>
              <a:t>Must</a:t>
            </a:r>
            <a:r>
              <a:rPr lang="cs-CZ" sz="3600" dirty="0" smtClean="0"/>
              <a:t> </a:t>
            </a:r>
            <a:r>
              <a:rPr lang="cs-CZ" sz="3600" dirty="0" err="1" smtClean="0"/>
              <a:t>speak</a:t>
            </a:r>
            <a:r>
              <a:rPr lang="cs-CZ" sz="3600" dirty="0" smtClean="0"/>
              <a:t> </a:t>
            </a:r>
            <a:r>
              <a:rPr lang="cs-CZ" sz="3600" dirty="0" err="1" smtClean="0"/>
              <a:t>two</a:t>
            </a:r>
            <a:r>
              <a:rPr lang="cs-CZ" sz="3600" dirty="0" smtClean="0"/>
              <a:t> </a:t>
            </a:r>
            <a:r>
              <a:rPr lang="cs-CZ" sz="3600" dirty="0" err="1" smtClean="0"/>
              <a:t>languages</a:t>
            </a:r>
            <a:r>
              <a:rPr lang="cs-CZ" sz="3600" dirty="0" smtClean="0"/>
              <a:t> and </a:t>
            </a:r>
            <a:r>
              <a:rPr lang="cs-CZ" sz="3600" dirty="0" err="1" smtClean="0"/>
              <a:t>enjoy</a:t>
            </a:r>
            <a:r>
              <a:rPr lang="cs-CZ" sz="3600" dirty="0" smtClean="0"/>
              <a:t> </a:t>
            </a:r>
            <a:r>
              <a:rPr lang="cs-CZ" sz="3600" dirty="0" err="1" smtClean="0"/>
              <a:t>working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children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0990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First</a:t>
            </a:r>
            <a:r>
              <a:rPr lang="cs-CZ" dirty="0"/>
              <a:t> </a:t>
            </a:r>
            <a:r>
              <a:rPr lang="cs-CZ" dirty="0" err="1"/>
              <a:t>paragraph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2468488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Write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why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writing</a:t>
            </a:r>
            <a:r>
              <a:rPr lang="cs-CZ" sz="3200" b="1" dirty="0" smtClean="0"/>
              <a:t>.</a:t>
            </a:r>
          </a:p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are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applying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for</a:t>
            </a:r>
            <a:r>
              <a:rPr lang="cs-CZ" sz="3200" b="1" dirty="0"/>
              <a:t>.</a:t>
            </a:r>
            <a:endParaRPr lang="cs-CZ" sz="3200" b="1" dirty="0" smtClean="0"/>
          </a:p>
          <a:p>
            <a:r>
              <a:rPr lang="cs-CZ" sz="3200" b="1" dirty="0" err="1" smtClean="0"/>
              <a:t>Say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where</a:t>
            </a:r>
            <a:r>
              <a:rPr lang="cs-CZ" sz="3200" b="1" dirty="0" smtClean="0"/>
              <a:t>/</a:t>
            </a:r>
            <a:r>
              <a:rPr lang="cs-CZ" sz="3200" b="1" dirty="0" err="1" smtClean="0"/>
              <a:t>when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saw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advertisement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149080"/>
            <a:ext cx="8064896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b="1" dirty="0" err="1" smtClean="0">
                <a:latin typeface="Bradley Hand ITC" pitchFamily="66" charset="0"/>
              </a:rPr>
              <a:t>Dear</a:t>
            </a:r>
            <a:r>
              <a:rPr lang="cs-CZ" sz="3600" b="1" dirty="0" smtClean="0">
                <a:latin typeface="Bradley Hand ITC" pitchFamily="66" charset="0"/>
              </a:rPr>
              <a:t> Sir </a:t>
            </a:r>
            <a:r>
              <a:rPr lang="cs-CZ" sz="3600" b="1" dirty="0" err="1" smtClean="0">
                <a:latin typeface="Bradley Hand ITC" pitchFamily="66" charset="0"/>
              </a:rPr>
              <a:t>or</a:t>
            </a:r>
            <a:r>
              <a:rPr lang="cs-CZ" sz="3600" b="1" dirty="0" smtClean="0">
                <a:latin typeface="Bradley Hand ITC" pitchFamily="66" charset="0"/>
              </a:rPr>
              <a:t> Madam,</a:t>
            </a:r>
          </a:p>
          <a:p>
            <a:pPr algn="just"/>
            <a:r>
              <a:rPr lang="cs-CZ" sz="3600" b="1" dirty="0" smtClean="0">
                <a:latin typeface="Bradley Hand ITC" pitchFamily="66" charset="0"/>
              </a:rPr>
              <a:t>I </a:t>
            </a:r>
            <a:r>
              <a:rPr lang="cs-CZ" sz="3600" b="1" dirty="0" err="1" smtClean="0">
                <a:latin typeface="Bradley Hand ITC" pitchFamily="66" charset="0"/>
              </a:rPr>
              <a:t>am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writing</a:t>
            </a:r>
            <a:r>
              <a:rPr lang="cs-CZ" sz="3600" b="1" dirty="0" smtClean="0">
                <a:latin typeface="Bradley Hand ITC" pitchFamily="66" charset="0"/>
              </a:rPr>
              <a:t> to </a:t>
            </a:r>
            <a:r>
              <a:rPr lang="cs-CZ" sz="3600" b="1" dirty="0" err="1" smtClean="0">
                <a:latin typeface="Bradley Hand ITC" pitchFamily="66" charset="0"/>
              </a:rPr>
              <a:t>apply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for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the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position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of</a:t>
            </a:r>
            <a:r>
              <a:rPr lang="cs-CZ" sz="3600" b="1" dirty="0" smtClean="0">
                <a:latin typeface="Bradley Hand ITC" pitchFamily="66" charset="0"/>
              </a:rPr>
              <a:t> a camp </a:t>
            </a:r>
            <a:r>
              <a:rPr lang="cs-CZ" sz="3600" b="1" dirty="0" err="1" smtClean="0">
                <a:latin typeface="Bradley Hand ITC" pitchFamily="66" charset="0"/>
              </a:rPr>
              <a:t>helper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which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was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advertised</a:t>
            </a:r>
            <a:r>
              <a:rPr lang="cs-CZ" sz="3600" b="1" dirty="0" smtClean="0">
                <a:latin typeface="Bradley Hand ITC" pitchFamily="66" charset="0"/>
              </a:rPr>
              <a:t>  in last </a:t>
            </a:r>
            <a:r>
              <a:rPr lang="cs-CZ" sz="3600" b="1" dirty="0" err="1" smtClean="0">
                <a:latin typeface="Bradley Hand ITC" pitchFamily="66" charset="0"/>
              </a:rPr>
              <a:t>Sunday´s</a:t>
            </a:r>
            <a:r>
              <a:rPr lang="cs-CZ" sz="3600" b="1" dirty="0" smtClean="0">
                <a:latin typeface="Bradley Hand ITC" pitchFamily="66" charset="0"/>
              </a:rPr>
              <a:t>  </a:t>
            </a:r>
            <a:r>
              <a:rPr lang="cs-CZ" sz="3600" b="1" dirty="0" err="1" smtClean="0">
                <a:latin typeface="Bradley Hand ITC" pitchFamily="66" charset="0"/>
              </a:rPr>
              <a:t>Times</a:t>
            </a:r>
            <a:r>
              <a:rPr lang="cs-CZ" sz="3600" b="1" dirty="0" smtClean="0">
                <a:latin typeface="Bradley Hand ITC" pitchFamily="66" charset="0"/>
              </a:rPr>
              <a:t>.</a:t>
            </a:r>
            <a:endParaRPr lang="cs-CZ" sz="36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83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Second </a:t>
            </a:r>
            <a:r>
              <a:rPr lang="cs-CZ" dirty="0" err="1" smtClean="0"/>
              <a:t>paragraph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Introduce</a:t>
            </a:r>
            <a:r>
              <a:rPr lang="cs-CZ" b="1" dirty="0" smtClean="0"/>
              <a:t> </a:t>
            </a:r>
            <a:r>
              <a:rPr lang="cs-CZ" b="1" dirty="0" err="1" smtClean="0"/>
              <a:t>yourself</a:t>
            </a:r>
            <a:endParaRPr lang="cs-CZ" b="1" dirty="0" smtClean="0"/>
          </a:p>
          <a:p>
            <a:r>
              <a:rPr lang="cs-CZ" b="1" dirty="0" err="1" smtClean="0"/>
              <a:t>Why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interested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job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708920"/>
            <a:ext cx="8064896" cy="3416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latin typeface="Bradley Hand ITC" pitchFamily="66" charset="0"/>
              </a:rPr>
              <a:t>My </a:t>
            </a:r>
            <a:r>
              <a:rPr lang="cs-CZ" sz="3600" b="1" dirty="0" err="1" smtClean="0">
                <a:latin typeface="Bradley Hand ITC" pitchFamily="66" charset="0"/>
              </a:rPr>
              <a:t>name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is</a:t>
            </a:r>
            <a:r>
              <a:rPr lang="cs-CZ" sz="3600" b="1" dirty="0" smtClean="0">
                <a:latin typeface="Bradley Hand ITC" pitchFamily="66" charset="0"/>
              </a:rPr>
              <a:t> …….. I </a:t>
            </a:r>
            <a:r>
              <a:rPr lang="cs-CZ" sz="3600" b="1" dirty="0" err="1" smtClean="0">
                <a:latin typeface="Bradley Hand ITC" pitchFamily="66" charset="0"/>
              </a:rPr>
              <a:t>am</a:t>
            </a:r>
            <a:r>
              <a:rPr lang="cs-CZ" sz="3600" b="1" dirty="0" smtClean="0">
                <a:latin typeface="Bradley Hand ITC" pitchFamily="66" charset="0"/>
              </a:rPr>
              <a:t> …….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your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age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 </a:t>
            </a:r>
            <a:r>
              <a:rPr lang="cs-CZ" sz="3600" b="1" dirty="0" smtClean="0">
                <a:latin typeface="Bradley Hand ITC" pitchFamily="66" charset="0"/>
              </a:rPr>
              <a:t>and I </a:t>
            </a:r>
            <a:r>
              <a:rPr lang="cs-CZ" sz="3600" b="1" dirty="0" err="1" smtClean="0">
                <a:latin typeface="Bradley Hand ITC" pitchFamily="66" charset="0"/>
              </a:rPr>
              <a:t>am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studying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at</a:t>
            </a:r>
            <a:r>
              <a:rPr lang="cs-CZ" sz="3600" b="1" dirty="0" smtClean="0">
                <a:latin typeface="Bradley Hand ITC" pitchFamily="66" charset="0"/>
              </a:rPr>
              <a:t> …….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name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of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your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school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). </a:t>
            </a:r>
            <a:r>
              <a:rPr lang="cs-CZ" sz="3600" b="1" dirty="0" smtClean="0">
                <a:latin typeface="Bradley Hand ITC" pitchFamily="66" charset="0"/>
              </a:rPr>
              <a:t>I </a:t>
            </a:r>
            <a:r>
              <a:rPr lang="cs-CZ" sz="3600" b="1" dirty="0" err="1" smtClean="0">
                <a:latin typeface="Bradley Hand ITC" pitchFamily="66" charset="0"/>
              </a:rPr>
              <a:t>would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like</a:t>
            </a:r>
            <a:r>
              <a:rPr lang="cs-CZ" sz="3600" b="1" dirty="0" smtClean="0">
                <a:latin typeface="Bradley Hand ITC" pitchFamily="66" charset="0"/>
              </a:rPr>
              <a:t> to </a:t>
            </a:r>
            <a:r>
              <a:rPr lang="cs-CZ" sz="3600" b="1" dirty="0" err="1" smtClean="0">
                <a:latin typeface="Bradley Hand ITC" pitchFamily="66" charset="0"/>
              </a:rPr>
              <a:t>work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for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you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because</a:t>
            </a:r>
            <a:r>
              <a:rPr lang="cs-CZ" sz="3600" b="1" dirty="0" smtClean="0">
                <a:latin typeface="Bradley Hand ITC" pitchFamily="66" charset="0"/>
              </a:rPr>
              <a:t> ………………… and …………………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give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reasons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</a:t>
            </a:r>
          </a:p>
          <a:p>
            <a:pPr algn="just"/>
            <a:endParaRPr lang="cs-CZ" sz="36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9451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paragraph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are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personal</a:t>
            </a:r>
            <a:r>
              <a:rPr lang="cs-CZ" b="1" dirty="0" smtClean="0"/>
              <a:t> </a:t>
            </a:r>
            <a:r>
              <a:rPr lang="cs-CZ" b="1" dirty="0" err="1" smtClean="0"/>
              <a:t>qualities</a:t>
            </a:r>
            <a:r>
              <a:rPr lang="cs-CZ" b="1" dirty="0" smtClean="0"/>
              <a:t>?</a:t>
            </a:r>
          </a:p>
          <a:p>
            <a:pPr marL="114300" indent="0" algn="ctr">
              <a:buNone/>
            </a:pPr>
            <a:r>
              <a:rPr lang="cs-CZ" b="1" dirty="0" smtClean="0"/>
              <a:t>(</a:t>
            </a:r>
            <a:r>
              <a:rPr lang="cs-CZ" b="1" dirty="0" err="1" smtClean="0"/>
              <a:t>creative</a:t>
            </a:r>
            <a:r>
              <a:rPr lang="cs-CZ" b="1" dirty="0" smtClean="0"/>
              <a:t>, </a:t>
            </a:r>
            <a:r>
              <a:rPr lang="cs-CZ" b="1" dirty="0" err="1" smtClean="0"/>
              <a:t>reliable</a:t>
            </a:r>
            <a:r>
              <a:rPr lang="cs-CZ" b="1" dirty="0" smtClean="0"/>
              <a:t>, </a:t>
            </a:r>
            <a:r>
              <a:rPr lang="cs-CZ" b="1" dirty="0" err="1" smtClean="0"/>
              <a:t>tolerant</a:t>
            </a:r>
            <a:r>
              <a:rPr lang="cs-CZ" b="1" dirty="0" smtClean="0"/>
              <a:t>,  hard </a:t>
            </a:r>
            <a:r>
              <a:rPr lang="cs-CZ" b="1" dirty="0" err="1" smtClean="0"/>
              <a:t>working</a:t>
            </a:r>
            <a:r>
              <a:rPr lang="cs-CZ" b="1" dirty="0" smtClean="0"/>
              <a:t>….)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001489"/>
            <a:ext cx="8064896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latin typeface="Bradley Hand ITC" pitchFamily="66" charset="0"/>
              </a:rPr>
              <a:t>I </a:t>
            </a:r>
            <a:r>
              <a:rPr lang="cs-CZ" sz="3600" b="1" dirty="0" err="1" smtClean="0">
                <a:latin typeface="Bradley Hand ITC" pitchFamily="66" charset="0"/>
              </a:rPr>
              <a:t>am</a:t>
            </a:r>
            <a:r>
              <a:rPr lang="cs-CZ" sz="3600" b="1" dirty="0" smtClean="0">
                <a:latin typeface="Bradley Hand ITC" pitchFamily="66" charset="0"/>
              </a:rPr>
              <a:t> ……………….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adjective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 </a:t>
            </a:r>
            <a:r>
              <a:rPr lang="cs-CZ" sz="3600" b="1" dirty="0">
                <a:latin typeface="Bradley Hand ITC" pitchFamily="66" charset="0"/>
              </a:rPr>
              <a:t>p</a:t>
            </a:r>
            <a:r>
              <a:rPr lang="cs-CZ" sz="3600" b="1" dirty="0" smtClean="0">
                <a:latin typeface="Bradley Hand ITC" pitchFamily="66" charset="0"/>
              </a:rPr>
              <a:t>erson. I </a:t>
            </a:r>
            <a:r>
              <a:rPr lang="cs-CZ" sz="3600" b="1" dirty="0" err="1" smtClean="0">
                <a:latin typeface="Bradley Hand ITC" pitchFamily="66" charset="0"/>
              </a:rPr>
              <a:t>also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feel</a:t>
            </a:r>
            <a:r>
              <a:rPr lang="cs-CZ" sz="3600" b="1" dirty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that</a:t>
            </a:r>
            <a:r>
              <a:rPr lang="cs-CZ" sz="3600" b="1" dirty="0" smtClean="0">
                <a:latin typeface="Bradley Hand ITC" pitchFamily="66" charset="0"/>
              </a:rPr>
              <a:t> I </a:t>
            </a:r>
            <a:r>
              <a:rPr lang="cs-CZ" sz="3600" b="1" dirty="0" err="1" smtClean="0">
                <a:latin typeface="Bradley Hand ITC" pitchFamily="66" charset="0"/>
              </a:rPr>
              <a:t>am</a:t>
            </a:r>
            <a:r>
              <a:rPr lang="cs-CZ" sz="3600" b="1" dirty="0" smtClean="0">
                <a:latin typeface="Bradley Hand ITC" pitchFamily="66" charset="0"/>
              </a:rPr>
              <a:t>…………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adjective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 </a:t>
            </a:r>
            <a:r>
              <a:rPr lang="cs-CZ" sz="3600" b="1" dirty="0" smtClean="0">
                <a:latin typeface="Bradley Hand ITC" pitchFamily="66" charset="0"/>
              </a:rPr>
              <a:t>.In </a:t>
            </a:r>
            <a:r>
              <a:rPr lang="cs-CZ" sz="3600" b="1" dirty="0" err="1" smtClean="0">
                <a:latin typeface="Bradley Hand ITC" pitchFamily="66" charset="0"/>
              </a:rPr>
              <a:t>addition</a:t>
            </a:r>
            <a:r>
              <a:rPr lang="cs-CZ" sz="3600" b="1" dirty="0" smtClean="0">
                <a:latin typeface="Bradley Hand ITC" pitchFamily="66" charset="0"/>
              </a:rPr>
              <a:t> I </a:t>
            </a:r>
            <a:r>
              <a:rPr lang="cs-CZ" sz="3600" b="1" dirty="0" err="1" smtClean="0">
                <a:latin typeface="Bradley Hand ITC" pitchFamily="66" charset="0"/>
              </a:rPr>
              <a:t>can</a:t>
            </a:r>
            <a:r>
              <a:rPr lang="cs-CZ" sz="3600" b="1" dirty="0" smtClean="0">
                <a:latin typeface="Bradley Hand ITC" pitchFamily="66" charset="0"/>
              </a:rPr>
              <a:t>………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quality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).</a:t>
            </a:r>
            <a:endParaRPr lang="cs-CZ" sz="3600" b="1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4367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Fourth</a:t>
            </a:r>
            <a:r>
              <a:rPr lang="cs-CZ" dirty="0" smtClean="0"/>
              <a:t> </a:t>
            </a:r>
            <a:r>
              <a:rPr lang="cs-CZ" dirty="0" err="1" smtClean="0"/>
              <a:t>paragraph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are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qualifications</a:t>
            </a:r>
            <a:r>
              <a:rPr lang="cs-CZ" b="1" dirty="0" smtClean="0"/>
              <a:t> and </a:t>
            </a:r>
            <a:r>
              <a:rPr lang="cs-CZ" b="1" dirty="0" err="1" smtClean="0"/>
              <a:t>personal</a:t>
            </a:r>
            <a:r>
              <a:rPr lang="cs-CZ" b="1" dirty="0" smtClean="0"/>
              <a:t> </a:t>
            </a:r>
            <a:r>
              <a:rPr lang="cs-CZ" b="1" dirty="0" err="1" smtClean="0"/>
              <a:t>skills</a:t>
            </a:r>
            <a:r>
              <a:rPr lang="cs-CZ" b="1" dirty="0" smtClean="0"/>
              <a:t>?</a:t>
            </a:r>
            <a:endParaRPr lang="cs-CZ" dirty="0"/>
          </a:p>
          <a:p>
            <a:pPr algn="ctr"/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COMMUNICATION SKILLS</a:t>
            </a:r>
          </a:p>
          <a:p>
            <a:pPr algn="ctr"/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COMPUTER SKILLS</a:t>
            </a:r>
          </a:p>
          <a:p>
            <a:pPr algn="ctr"/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LANGUAGE SKILLS</a:t>
            </a:r>
          </a:p>
          <a:p>
            <a:pPr algn="ctr"/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DRIVING LICENCE …</a:t>
            </a:r>
            <a:endParaRPr lang="cs-CZ" sz="20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149080"/>
            <a:ext cx="8064896" cy="17543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latin typeface="Bradley Hand ITC" pitchFamily="66" charset="0"/>
              </a:rPr>
              <a:t>I </a:t>
            </a:r>
            <a:r>
              <a:rPr lang="cs-CZ" sz="3600" b="1" dirty="0" err="1" smtClean="0">
                <a:latin typeface="Bradley Hand ITC" pitchFamily="66" charset="0"/>
              </a:rPr>
              <a:t>think</a:t>
            </a:r>
            <a:r>
              <a:rPr lang="cs-CZ" sz="3600" b="1" dirty="0" smtClean="0">
                <a:latin typeface="Bradley Hand ITC" pitchFamily="66" charset="0"/>
              </a:rPr>
              <a:t> I </a:t>
            </a:r>
            <a:r>
              <a:rPr lang="cs-CZ" sz="3600" b="1" dirty="0" err="1" smtClean="0">
                <a:latin typeface="Bradley Hand ITC" pitchFamily="66" charset="0"/>
              </a:rPr>
              <a:t>would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be</a:t>
            </a:r>
            <a:r>
              <a:rPr lang="cs-CZ" sz="3600" b="1" dirty="0" smtClean="0">
                <a:latin typeface="Bradley Hand ITC" pitchFamily="66" charset="0"/>
              </a:rPr>
              <a:t> a </a:t>
            </a:r>
            <a:r>
              <a:rPr lang="cs-CZ" sz="3600" b="1" dirty="0" err="1" smtClean="0">
                <a:latin typeface="Bradley Hand ITC" pitchFamily="66" charset="0"/>
              </a:rPr>
              <a:t>good</a:t>
            </a:r>
            <a:r>
              <a:rPr lang="cs-CZ" sz="3600" b="1" dirty="0" smtClean="0">
                <a:latin typeface="Bradley Hand ITC" pitchFamily="66" charset="0"/>
              </a:rPr>
              <a:t> …….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name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of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the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job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</a:t>
            </a:r>
            <a:r>
              <a:rPr lang="cs-CZ" sz="3600" b="1" dirty="0" smtClean="0">
                <a:latin typeface="Bradley Hand ITC" pitchFamily="66" charset="0"/>
              </a:rPr>
              <a:t>, </a:t>
            </a:r>
            <a:r>
              <a:rPr lang="cs-CZ" sz="3600" b="1" dirty="0" err="1" smtClean="0">
                <a:latin typeface="Bradley Hand ITC" pitchFamily="66" charset="0"/>
              </a:rPr>
              <a:t>due</a:t>
            </a:r>
            <a:r>
              <a:rPr lang="cs-CZ" sz="3600" b="1" dirty="0" smtClean="0">
                <a:latin typeface="Bradley Hand ITC" pitchFamily="66" charset="0"/>
              </a:rPr>
              <a:t> to my </a:t>
            </a:r>
            <a:r>
              <a:rPr lang="cs-CZ" sz="3600" b="1" dirty="0" err="1" smtClean="0">
                <a:latin typeface="Bradley Hand ITC" pitchFamily="66" charset="0"/>
              </a:rPr>
              <a:t>experience</a:t>
            </a:r>
            <a:r>
              <a:rPr lang="cs-CZ" sz="3600" b="1" dirty="0" smtClean="0">
                <a:latin typeface="Bradley Hand ITC" pitchFamily="66" charset="0"/>
              </a:rPr>
              <a:t> in ……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job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 </a:t>
            </a:r>
            <a:r>
              <a:rPr lang="cs-CZ" sz="3600" b="1" dirty="0" smtClean="0">
                <a:latin typeface="Bradley Hand ITC" pitchFamily="66" charset="0"/>
              </a:rPr>
              <a:t>area. </a:t>
            </a:r>
            <a:r>
              <a:rPr lang="cs-CZ" sz="3600" b="1" dirty="0" err="1" smtClean="0">
                <a:latin typeface="Bradley Hand ITC" pitchFamily="66" charset="0"/>
              </a:rPr>
              <a:t>Also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qualification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/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skills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)</a:t>
            </a:r>
            <a:r>
              <a:rPr lang="cs-CZ" sz="3600" b="1" dirty="0" smtClean="0">
                <a:latin typeface="Bradley Hand ITC" pitchFamily="66" charset="0"/>
              </a:rPr>
              <a:t>.</a:t>
            </a:r>
            <a:endParaRPr lang="cs-CZ" sz="36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39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Fifth</a:t>
            </a:r>
            <a:r>
              <a:rPr lang="cs-CZ" dirty="0" smtClean="0"/>
              <a:t> </a:t>
            </a:r>
            <a:r>
              <a:rPr lang="cs-CZ" dirty="0" err="1" smtClean="0"/>
              <a:t>paragraph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conslusion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48880"/>
            <a:ext cx="8064896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latin typeface="Bradley Hand ITC" pitchFamily="66" charset="0"/>
              </a:rPr>
              <a:t>I </a:t>
            </a:r>
            <a:r>
              <a:rPr lang="cs-CZ" sz="3600" b="1" dirty="0" err="1" smtClean="0">
                <a:latin typeface="Bradley Hand ITC" pitchFamily="66" charset="0"/>
              </a:rPr>
              <a:t>look</a:t>
            </a:r>
            <a:r>
              <a:rPr lang="cs-CZ" sz="3600" b="1" dirty="0" smtClean="0">
                <a:latin typeface="Bradley Hand ITC" pitchFamily="66" charset="0"/>
              </a:rPr>
              <a:t> forward to </a:t>
            </a:r>
            <a:r>
              <a:rPr lang="cs-CZ" sz="3600" b="1" dirty="0" err="1" smtClean="0">
                <a:latin typeface="Bradley Hand ITC" pitchFamily="66" charset="0"/>
              </a:rPr>
              <a:t>hearing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from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you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soon</a:t>
            </a:r>
            <a:r>
              <a:rPr lang="cs-CZ" sz="3600" b="1" dirty="0" smtClean="0">
                <a:latin typeface="Bradley Hand ITC" pitchFamily="66" charset="0"/>
              </a:rPr>
              <a:t>.</a:t>
            </a:r>
          </a:p>
          <a:p>
            <a:pPr algn="just"/>
            <a:r>
              <a:rPr lang="cs-CZ" sz="3600" b="1" dirty="0" err="1" smtClean="0">
                <a:latin typeface="Bradley Hand ITC" pitchFamily="66" charset="0"/>
              </a:rPr>
              <a:t>Yours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sincerely</a:t>
            </a:r>
            <a:r>
              <a:rPr lang="cs-CZ" sz="3600" b="1" dirty="0" smtClean="0">
                <a:latin typeface="Bradley Hand ITC" pitchFamily="66" charset="0"/>
              </a:rPr>
              <a:t>,</a:t>
            </a:r>
          </a:p>
          <a:p>
            <a:pPr algn="just"/>
            <a:r>
              <a:rPr lang="cs-CZ" sz="3600" b="1" dirty="0" smtClean="0">
                <a:latin typeface="Bradley Hand ITC" pitchFamily="66" charset="0"/>
              </a:rPr>
              <a:t>…………….. 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Your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name</a:t>
            </a:r>
            <a:endParaRPr lang="cs-CZ" sz="3600" b="1" dirty="0" smtClean="0">
              <a:latin typeface="Aharoni" pitchFamily="2" charset="-79"/>
              <a:cs typeface="Aharoni" pitchFamily="2" charset="-79"/>
            </a:endParaRPr>
          </a:p>
          <a:p>
            <a:pPr algn="just"/>
            <a:r>
              <a:rPr lang="cs-CZ" sz="3600" b="1" dirty="0" smtClean="0">
                <a:latin typeface="Bradley Hand ITC" pitchFamily="66" charset="0"/>
              </a:rPr>
              <a:t>……………… 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Type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your</a:t>
            </a:r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3600" b="1" dirty="0" err="1" smtClean="0">
                <a:latin typeface="Aharoni" pitchFamily="2" charset="-79"/>
                <a:cs typeface="Aharoni" pitchFamily="2" charset="-79"/>
              </a:rPr>
              <a:t>name</a:t>
            </a:r>
            <a:endParaRPr lang="cs-CZ" sz="3600" b="1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040906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61</TotalTime>
  <Words>432</Words>
  <Application>Microsoft Office PowerPoint</Application>
  <PresentationFormat>Předvádění na obrazovce (4:3)</PresentationFormat>
  <Paragraphs>57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Lékárna</vt:lpstr>
      <vt:lpstr>Prezentace aplikace PowerPoint</vt:lpstr>
      <vt:lpstr>Anotace</vt:lpstr>
      <vt:lpstr>Writing an application letter</vt:lpstr>
      <vt:lpstr>How to begin a formal letter</vt:lpstr>
      <vt:lpstr>Formal language</vt:lpstr>
      <vt:lpstr>Applying for the job</vt:lpstr>
      <vt:lpstr>First paragraph </vt:lpstr>
      <vt:lpstr>Second paragraph</vt:lpstr>
      <vt:lpstr>Third paragraph</vt:lpstr>
      <vt:lpstr>Fourth paragraph</vt:lpstr>
      <vt:lpstr>Fifth paragraph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application letter</dc:title>
  <dc:creator>pc</dc:creator>
  <cp:lastModifiedBy>pc</cp:lastModifiedBy>
  <cp:revision>6</cp:revision>
  <dcterms:created xsi:type="dcterms:W3CDTF">2013-08-20T11:01:57Z</dcterms:created>
  <dcterms:modified xsi:type="dcterms:W3CDTF">2013-08-20T12:03:07Z</dcterms:modified>
</cp:coreProperties>
</file>