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72" r:id="rId3"/>
    <p:sldId id="256" r:id="rId4"/>
    <p:sldId id="257" r:id="rId5"/>
    <p:sldId id="267" r:id="rId6"/>
    <p:sldId id="259" r:id="rId7"/>
    <p:sldId id="268" r:id="rId8"/>
    <p:sldId id="258" r:id="rId9"/>
    <p:sldId id="269" r:id="rId10"/>
    <p:sldId id="260" r:id="rId11"/>
    <p:sldId id="270" r:id="rId12"/>
    <p:sldId id="261" r:id="rId13"/>
    <p:sldId id="271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119EED7-94E4-41A7-9C26-91EAAD5151E3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ACA7A29-00A8-446E-9EB8-03B1558E4F6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jpeg"/><Relationship Id="rId9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jpeg"/><Relationship Id="rId9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192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</a:t>
            </a:r>
            <a:r>
              <a:rPr lang="cs-CZ" sz="1800" dirty="0" smtClean="0">
                <a:latin typeface="Arial" charset="0"/>
              </a:rPr>
              <a:t>Mgr. Iveta </a:t>
            </a:r>
            <a:r>
              <a:rPr lang="cs-CZ" sz="1800" dirty="0" err="1" smtClean="0">
                <a:latin typeface="Arial" charset="0"/>
              </a:rPr>
              <a:t>Šolarová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 </a:t>
            </a:r>
            <a:r>
              <a:rPr lang="cs-CZ" sz="1800" dirty="0" smtClean="0"/>
              <a:t>září 2012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 </a:t>
            </a:r>
            <a:r>
              <a:rPr lang="cs-CZ" sz="1800" dirty="0" smtClean="0"/>
              <a:t>2.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</a:t>
            </a:r>
            <a:r>
              <a:rPr lang="cs-CZ" sz="1800" dirty="0" smtClean="0"/>
              <a:t>Jazyk a jazyková komunikace.</a:t>
            </a:r>
          </a:p>
          <a:p>
            <a:pPr>
              <a:buFont typeface="Arial" charset="0"/>
              <a:buNone/>
            </a:pPr>
            <a:r>
              <a:rPr lang="cs-CZ" sz="1800" dirty="0"/>
              <a:t>		 </a:t>
            </a:r>
            <a:r>
              <a:rPr lang="cs-CZ" sz="1800" dirty="0" smtClean="0"/>
              <a:t>                Hrajme si se slovy – Slova nadřazená a podřazená.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Prezentace je zaměřená na poznávání slov nadřazených a 	podřazených.</a:t>
            </a:r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332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052736"/>
            <a:ext cx="8208912" cy="4248472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Slova nadřazená a podřazená</a:t>
            </a:r>
            <a:endParaRPr lang="cs-CZ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896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Které slovo do řádku nepatří: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očka 		kráva		pampeliška	pes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rkev		broskev	kedlubna	petržel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vrabec		sýkora		hnízdo		sova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Slova podřazená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3637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Které slovo do řádku nepatří: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očka 		kráva		</a:t>
            </a:r>
            <a:r>
              <a:rPr lang="cs-CZ" u="sng" dirty="0" smtClean="0"/>
              <a:t>pampeliška</a:t>
            </a:r>
            <a:r>
              <a:rPr lang="cs-CZ" dirty="0" smtClean="0"/>
              <a:t>	pes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rkev		</a:t>
            </a:r>
            <a:r>
              <a:rPr lang="cs-CZ" u="sng" dirty="0" smtClean="0"/>
              <a:t>broskev</a:t>
            </a:r>
            <a:r>
              <a:rPr lang="cs-CZ" dirty="0" smtClean="0"/>
              <a:t>	kedlubna	petržel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vrabec		sýkora		</a:t>
            </a:r>
            <a:r>
              <a:rPr lang="cs-CZ" u="sng" dirty="0" smtClean="0"/>
              <a:t>hnízdo</a:t>
            </a:r>
            <a:r>
              <a:rPr lang="cs-CZ" dirty="0" smtClean="0"/>
              <a:t>		sova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Slova podřazená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887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2067" y="2675467"/>
            <a:ext cx="7804389" cy="3450696"/>
          </a:xfrm>
        </p:spPr>
        <p:txBody>
          <a:bodyPr>
            <a:normAutofit/>
          </a:bodyPr>
          <a:lstStyle/>
          <a:p>
            <a:r>
              <a:rPr lang="cs-CZ" b="1" dirty="0" smtClean="0"/>
              <a:t>Tvoř další slova podřazená: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řešně, jablka, hrušky ……………………………………….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edvěd, liška, veverka ……………………………………..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oza, kráva, ovce, slepice………………………………….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stůl, postel, židle, pohovka 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32754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2067" y="2675467"/>
            <a:ext cx="7804389" cy="3450696"/>
          </a:xfrm>
        </p:spPr>
        <p:txBody>
          <a:bodyPr>
            <a:normAutofit/>
          </a:bodyPr>
          <a:lstStyle/>
          <a:p>
            <a:r>
              <a:rPr lang="cs-CZ" b="1" dirty="0" smtClean="0"/>
              <a:t>Tvoř další slova podřazená: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řešně, jablka, hrušky	, švestky, meruňky</a:t>
            </a:r>
          </a:p>
          <a:p>
            <a:pPr marL="0" indent="0">
              <a:buNone/>
            </a:pPr>
            <a:r>
              <a:rPr lang="cs-CZ" dirty="0" smtClean="0"/>
              <a:t>medvěd, liška, veverka, jelen</a:t>
            </a:r>
          </a:p>
          <a:p>
            <a:pPr marL="0" indent="0">
              <a:buNone/>
            </a:pPr>
            <a:r>
              <a:rPr lang="cs-CZ" dirty="0" smtClean="0"/>
              <a:t>koza, kráva, ovce, slepice, pes, kočka</a:t>
            </a:r>
          </a:p>
          <a:p>
            <a:pPr marL="0" indent="0">
              <a:buNone/>
            </a:pPr>
            <a:r>
              <a:rPr lang="cs-CZ" dirty="0" smtClean="0"/>
              <a:t>stůl, postel, židle, pohovka, postel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10104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Utvoř slova nadřazená:</a:t>
            </a: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očka, kráva, pes, býk, koza  ____________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ampeliška, tulipán, sedmikráska __________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vetr, kabát, tričko, šála ________________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uto, vlak, autobus, trolejbus _____________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víčková, rajská, koprová ________________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Slova nadřazená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861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Utvoř slova nadřazená:</a:t>
            </a: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očka, kráva, pes, býk, koza  	zvířata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ampeliška, tulipán, sedmikráska 	rostliny</a:t>
            </a:r>
          </a:p>
          <a:p>
            <a:pPr marL="0" indent="0">
              <a:buNone/>
            </a:pPr>
            <a:r>
              <a:rPr lang="cs-CZ" dirty="0" smtClean="0"/>
              <a:t>svetr, kabát, tričko, šála 		oblečení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uto, vlak, autobus, trolejbus 	dopravní prostředky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víčková, rajská, koprová 		omáčky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Slova nadřazená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173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Tvoř slova podřazená k uvedeným nadřazeným: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Jehličňany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Listnaté stromy: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Zelenina: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Ovoce: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66114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Tvoř slova podřazená k uvedeným nadřazeným: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Jehličňany</a:t>
            </a:r>
            <a:r>
              <a:rPr lang="cs-CZ" dirty="0" smtClean="0"/>
              <a:t>:		smrk, jedle, borovice, modřín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Listnaté stromy:	kaštan, bříza, lípa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Zelenina:		mrkev, rajče, okurka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Ovoce:			švestka, meruňka, jablko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0990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Rozděl zvířátka na domácí, vodní a lesní</a:t>
            </a:r>
            <a:endParaRPr lang="cs-CZ" dirty="0"/>
          </a:p>
        </p:txBody>
      </p:sp>
      <p:pic>
        <p:nvPicPr>
          <p:cNvPr id="1027" name="Picture 3" descr="C:\Users\iveta\AppData\Local\Microsoft\Windows\Temporary Internet Files\Content.IE5\2XL9WL8F\MP9004448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1543273" cy="202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eta\AppData\Local\Microsoft\Windows\Temporary Internet Files\Content.IE5\621VZRMK\MC900337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100" y="2689225"/>
            <a:ext cx="1825625" cy="125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veta\AppData\Local\Microsoft\Windows\Temporary Internet Files\Content.IE5\621VZRMK\MP90018049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417" y="4581128"/>
            <a:ext cx="285100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eta\AppData\Local\Microsoft\Windows\Temporary Internet Files\Content.IE5\O5MWK6SN\MC9003561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256" y="4437112"/>
            <a:ext cx="1658938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veta\AppData\Local\Microsoft\Windows\Temporary Internet Files\Content.IE5\621VZRMK\MC900326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163763"/>
            <a:ext cx="1857375" cy="151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veta\AppData\Local\Microsoft\Windows\Temporary Internet Files\Content.IE5\SHW5C8DZ\MC9003244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885825"/>
            <a:ext cx="1817688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iveta\AppData\Local\Microsoft\Windows\Temporary Internet Files\Content.IE5\SHW5C8DZ\MC90044139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3995738"/>
            <a:ext cx="1809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veta\AppData\Local\Microsoft\Windows\Temporary Internet Files\Content.IE5\2XL9WL8F\MC90037014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4391025"/>
            <a:ext cx="1739900" cy="18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4483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Rozděl zvířátka na domácí, vodní a lesní</a:t>
            </a:r>
            <a:endParaRPr lang="cs-CZ" dirty="0"/>
          </a:p>
        </p:txBody>
      </p:sp>
      <p:pic>
        <p:nvPicPr>
          <p:cNvPr id="1027" name="Picture 3" descr="C:\Users\iveta\AppData\Local\Microsoft\Windows\Temporary Internet Files\Content.IE5\2XL9WL8F\MP9004448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1543273" cy="202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eta\AppData\Local\Microsoft\Windows\Temporary Internet Files\Content.IE5\621VZRMK\MC900337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773" y="3136900"/>
            <a:ext cx="1825625" cy="125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veta\AppData\Local\Microsoft\Windows\Temporary Internet Files\Content.IE5\621VZRMK\MP90018049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4" y="4869160"/>
            <a:ext cx="285100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eta\AppData\Local\Microsoft\Windows\Temporary Internet Files\Content.IE5\O5MWK6SN\MC9003561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368" y="4391025"/>
            <a:ext cx="1658938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veta\AppData\Local\Microsoft\Windows\Temporary Internet Files\Content.IE5\621VZRMK\MC900326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163763"/>
            <a:ext cx="1857375" cy="151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veta\AppData\Local\Microsoft\Windows\Temporary Internet Files\Content.IE5\SHW5C8DZ\MC9003244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99120"/>
            <a:ext cx="1817688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iveta\AppData\Local\Microsoft\Windows\Temporary Internet Files\Content.IE5\SHW5C8DZ\MC90044139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3995738"/>
            <a:ext cx="1809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veta\AppData\Local\Microsoft\Windows\Temporary Internet Files\Content.IE5\2XL9WL8F\MC90037014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77369"/>
            <a:ext cx="1739900" cy="183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9980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Obrázky: Microsoft Office klipart 2010</a:t>
            </a:r>
          </a:p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03165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</TotalTime>
  <Words>198</Words>
  <Application>Microsoft Office PowerPoint</Application>
  <PresentationFormat>Předvádění na obrazovce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Prezentace aplikace PowerPoint</vt:lpstr>
      <vt:lpstr>Prezentace aplikace PowerPoint</vt:lpstr>
      <vt:lpstr>Slova nadřazená a podřazená</vt:lpstr>
      <vt:lpstr>Slova podřazená</vt:lpstr>
      <vt:lpstr>Slova podřazená</vt:lpstr>
      <vt:lpstr>Prezentace aplikace PowerPoint</vt:lpstr>
      <vt:lpstr>Prezentace aplikace PowerPoint</vt:lpstr>
      <vt:lpstr>Slova nadřazená</vt:lpstr>
      <vt:lpstr>Slova nadřazená</vt:lpstr>
      <vt:lpstr>Prezentace aplikace PowerPoint</vt:lpstr>
      <vt:lpstr>Prezentace aplikace PowerPoint</vt:lpstr>
      <vt:lpstr>Rozděl zvířátka na domácí, vodní a lesní</vt:lpstr>
      <vt:lpstr>Rozděl zvířátka na domácí, vodní a lesní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nadřazená a podřazená</dc:title>
  <dc:creator>iveta</dc:creator>
  <cp:lastModifiedBy>iveta</cp:lastModifiedBy>
  <cp:revision>14</cp:revision>
  <dcterms:created xsi:type="dcterms:W3CDTF">2012-07-19T07:59:17Z</dcterms:created>
  <dcterms:modified xsi:type="dcterms:W3CDTF">2013-01-17T14:36:01Z</dcterms:modified>
</cp:coreProperties>
</file>