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3" r:id="rId8"/>
    <p:sldId id="260" r:id="rId9"/>
    <p:sldId id="261" r:id="rId10"/>
    <p:sldId id="262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836D139-ADCB-44A6-BEF5-4810BDDC6502}" type="datetimeFigureOut">
              <a:rPr lang="cs-CZ" smtClean="0"/>
              <a:t>20.8.2013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96EACC-8327-4536-ADA7-DACBB0B5387D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407" y="620688"/>
            <a:ext cx="5407025" cy="104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>
            <a:spLocks noGrp="1"/>
          </p:cNvSpPr>
          <p:nvPr/>
        </p:nvSpPr>
        <p:spPr>
          <a:xfrm>
            <a:off x="539552" y="2060848"/>
            <a:ext cx="8358246" cy="37862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</a:t>
            </a:r>
            <a:r>
              <a:rPr lang="cs-CZ" b="1" dirty="0"/>
              <a:t>: </a:t>
            </a:r>
            <a:r>
              <a:rPr lang="cs-CZ" dirty="0" smtClean="0"/>
              <a:t>Bc. Lucie Ševčíková</a:t>
            </a:r>
          </a:p>
          <a:p>
            <a:pPr algn="l"/>
            <a:r>
              <a:rPr lang="cs-CZ" b="1" dirty="0" smtClean="0"/>
              <a:t>Datum </a:t>
            </a:r>
            <a:r>
              <a:rPr lang="cs-CZ" b="1" dirty="0"/>
              <a:t>: </a:t>
            </a:r>
            <a:r>
              <a:rPr lang="cs-CZ" dirty="0" smtClean="0"/>
              <a:t>5</a:t>
            </a:r>
            <a:r>
              <a:rPr lang="cs-CZ" dirty="0" smtClean="0"/>
              <a:t>. </a:t>
            </a:r>
            <a:r>
              <a:rPr lang="cs-CZ" dirty="0"/>
              <a:t>6</a:t>
            </a:r>
            <a:r>
              <a:rPr lang="cs-CZ" dirty="0" smtClean="0"/>
              <a:t>. 2013</a:t>
            </a:r>
            <a:endParaRPr lang="cs-CZ" dirty="0" smtClean="0"/>
          </a:p>
          <a:p>
            <a:r>
              <a:rPr lang="cs-CZ" b="1" dirty="0" smtClean="0"/>
              <a:t>Název </a:t>
            </a:r>
            <a:r>
              <a:rPr lang="cs-CZ" b="1" dirty="0"/>
              <a:t>: VY_22_INOVACE_2.2.2 </a:t>
            </a:r>
            <a:r>
              <a:rPr lang="cs-CZ" b="1" dirty="0" smtClean="0"/>
              <a:t>AJ8,9k_33</a:t>
            </a:r>
            <a:endParaRPr lang="cs-CZ" b="1" dirty="0" smtClean="0"/>
          </a:p>
          <a:p>
            <a:pPr algn="l"/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Australia</a:t>
            </a:r>
            <a:r>
              <a:rPr lang="cs-CZ" dirty="0" smtClean="0"/>
              <a:t>?</a:t>
            </a:r>
            <a:endParaRPr lang="cs-CZ" dirty="0" smtClean="0"/>
          </a:p>
          <a:p>
            <a:pPr algn="l"/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8. a 9. 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535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Tento materiál zábavnou formou procvičuje pomocí interaktivního kvízu znalosti o </a:t>
            </a:r>
            <a:r>
              <a:rPr lang="cs-CZ" dirty="0" smtClean="0"/>
              <a:t>Austrálii. </a:t>
            </a:r>
            <a:r>
              <a:rPr lang="cs-CZ" dirty="0"/>
              <a:t>Správná odpověď </a:t>
            </a:r>
            <a:r>
              <a:rPr lang="cs-CZ" dirty="0" smtClean="0"/>
              <a:t>se zvětší. </a:t>
            </a:r>
            <a:r>
              <a:rPr lang="cs-CZ" dirty="0"/>
              <a:t>Materiál je určen pro žáky 8. a 9. tříd.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857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know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Australia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Quiz</a:t>
            </a:r>
            <a:endParaRPr lang="cs-CZ" dirty="0"/>
          </a:p>
        </p:txBody>
      </p:sp>
      <p:pic>
        <p:nvPicPr>
          <p:cNvPr id="1026" name="Picture 2" descr="C:\Users\pc\AppData\Local\Microsoft\Windows\Temporary Internet Files\Content.IE5\EJXBDQWC\MC90043806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06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one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A</a:t>
            </a:r>
            <a:r>
              <a:rPr lang="cs-CZ" dirty="0" err="1" smtClean="0"/>
              <a:t>ustralian</a:t>
            </a:r>
            <a:r>
              <a:rPr lang="cs-CZ" dirty="0" smtClean="0"/>
              <a:t> flag?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287" y="2204864"/>
            <a:ext cx="2880320" cy="1620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59092"/>
            <a:ext cx="2685878" cy="1510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770" y="4841840"/>
            <a:ext cx="256153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724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capital</a:t>
            </a:r>
            <a:r>
              <a:rPr lang="cs-CZ" dirty="0" smtClean="0"/>
              <a:t> city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Australia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…</a:t>
            </a:r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1331640" y="2348880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Sydney</a:t>
            </a:r>
            <a:endParaRPr lang="cs-CZ" sz="48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1331640" y="3682752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Canberra</a:t>
            </a:r>
            <a:endParaRPr lang="cs-CZ" sz="4800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1331640" y="4941168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Melbourne</a:t>
            </a:r>
            <a:endParaRPr lang="cs-CZ" sz="4800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94931"/>
            <a:ext cx="3071258" cy="17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11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298408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population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Australia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4660954" y="2132856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err="1" smtClean="0"/>
              <a:t>About</a:t>
            </a:r>
            <a:r>
              <a:rPr lang="cs-CZ" sz="4000" dirty="0" smtClean="0"/>
              <a:t> 21 </a:t>
            </a:r>
            <a:r>
              <a:rPr lang="cs-CZ" sz="4000" dirty="0" err="1" smtClean="0"/>
              <a:t>million</a:t>
            </a:r>
            <a:endParaRPr lang="cs-CZ" sz="4000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4669694" y="3429000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err="1" smtClean="0"/>
              <a:t>About</a:t>
            </a:r>
            <a:r>
              <a:rPr lang="cs-CZ" sz="4000" dirty="0" smtClean="0"/>
              <a:t> 5 </a:t>
            </a:r>
            <a:r>
              <a:rPr lang="cs-CZ" sz="4000" dirty="0" err="1" smtClean="0"/>
              <a:t>million</a:t>
            </a:r>
            <a:endParaRPr lang="cs-CZ" sz="40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4660954" y="4833811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err="1" smtClean="0"/>
              <a:t>About</a:t>
            </a:r>
            <a:r>
              <a:rPr lang="cs-CZ" sz="4000" dirty="0" smtClean="0"/>
              <a:t> 10 </a:t>
            </a:r>
            <a:r>
              <a:rPr lang="cs-CZ" sz="4000" dirty="0" err="1" smtClean="0"/>
              <a:t>million</a:t>
            </a:r>
            <a:endParaRPr lang="cs-CZ" sz="4000" dirty="0"/>
          </a:p>
        </p:txBody>
      </p:sp>
      <p:pic>
        <p:nvPicPr>
          <p:cNvPr id="4098" name="Picture 2" descr="C:\Users\pc\AppData\Local\Microsoft\Windows\Temporary Internet Files\Content.IE5\NRG2PKSJ\MC9001862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85093"/>
            <a:ext cx="3979896" cy="223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23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native</a:t>
            </a:r>
            <a:r>
              <a:rPr lang="cs-CZ" dirty="0" smtClean="0"/>
              <a:t> </a:t>
            </a:r>
            <a:r>
              <a:rPr lang="cs-CZ" dirty="0" err="1" smtClean="0"/>
              <a:t>Australians</a:t>
            </a:r>
            <a:r>
              <a:rPr lang="cs-CZ" dirty="0" smtClean="0"/>
              <a:t> are….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683568" y="2348880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Inuits</a:t>
            </a:r>
            <a:endParaRPr lang="cs-CZ" sz="4800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683568" y="3668898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Aborigines</a:t>
            </a:r>
            <a:endParaRPr lang="cs-CZ" sz="48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707232" y="5016833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Black </a:t>
            </a:r>
            <a:r>
              <a:rPr lang="cs-CZ" sz="4800" dirty="0" err="1" smtClean="0"/>
              <a:t>Indians</a:t>
            </a:r>
            <a:endParaRPr lang="cs-CZ" sz="4800" dirty="0"/>
          </a:p>
        </p:txBody>
      </p:sp>
      <p:pic>
        <p:nvPicPr>
          <p:cNvPr id="8194" name="Picture 2" descr="C:\Users\pc\AppData\Local\Microsoft\Windows\Temporary Internet Files\Content.IE5\PZBW4U0R\MC9001862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50379"/>
            <a:ext cx="2859602" cy="258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55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c\AppData\Local\Microsoft\Windows\Temporary Internet Files\Content.IE5\PZBW4U0R\MP9004486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07" y="2836912"/>
            <a:ext cx="2232248" cy="334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5676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spring</a:t>
            </a:r>
            <a:r>
              <a:rPr lang="cs-CZ" dirty="0" smtClean="0"/>
              <a:t> </a:t>
            </a:r>
            <a:r>
              <a:rPr lang="cs-CZ" dirty="0" err="1" smtClean="0"/>
              <a:t>begin</a:t>
            </a:r>
            <a:r>
              <a:rPr lang="cs-CZ" dirty="0" smtClean="0"/>
              <a:t> in </a:t>
            </a:r>
            <a:r>
              <a:rPr lang="cs-CZ" dirty="0" err="1" smtClean="0"/>
              <a:t>Australia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2267744" y="2276872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March</a:t>
            </a:r>
            <a:endParaRPr lang="cs-CZ" sz="48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3491880" y="3429000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June</a:t>
            </a:r>
            <a:endParaRPr lang="cs-CZ" sz="4800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111552" y="4581128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September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162054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5676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aboriginal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Ayers</a:t>
            </a:r>
            <a:r>
              <a:rPr lang="cs-CZ" dirty="0" smtClean="0"/>
              <a:t> Rock?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 descr="C:\Users\pc\AppData\Local\Microsoft\Windows\Temporary Internet Files\Content.IE5\PZBW4U0R\MC9001861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140968"/>
            <a:ext cx="3203135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děrná páska 4"/>
          <p:cNvSpPr/>
          <p:nvPr/>
        </p:nvSpPr>
        <p:spPr>
          <a:xfrm>
            <a:off x="539552" y="2289626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Walpiri</a:t>
            </a:r>
            <a:endParaRPr lang="cs-CZ" sz="48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539552" y="3717032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Uluru</a:t>
            </a:r>
            <a:endParaRPr lang="cs-CZ" sz="4800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539552" y="5229200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Tjukurpa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25886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28475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/>
              <a:t>S</a:t>
            </a:r>
            <a:r>
              <a:rPr lang="cs-CZ" dirty="0" err="1" smtClean="0"/>
              <a:t>ydney´s</a:t>
            </a:r>
            <a:r>
              <a:rPr lang="cs-CZ" dirty="0" smtClean="0"/>
              <a:t> most </a:t>
            </a:r>
            <a:r>
              <a:rPr lang="cs-CZ" dirty="0" err="1" smtClean="0"/>
              <a:t>famous</a:t>
            </a:r>
            <a:r>
              <a:rPr lang="cs-CZ" dirty="0" smtClean="0"/>
              <a:t> </a:t>
            </a:r>
            <a:r>
              <a:rPr lang="cs-CZ" dirty="0" err="1" smtClean="0"/>
              <a:t>attraction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611560" y="2303124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Opera house</a:t>
            </a:r>
            <a:endParaRPr lang="cs-CZ" sz="48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620657" y="3643211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Big </a:t>
            </a:r>
            <a:r>
              <a:rPr lang="cs-CZ" sz="4800" dirty="0" err="1" smtClean="0"/>
              <a:t>tower</a:t>
            </a:r>
            <a:endParaRPr lang="cs-CZ" sz="4800" dirty="0"/>
          </a:p>
        </p:txBody>
      </p:sp>
      <p:sp>
        <p:nvSpPr>
          <p:cNvPr id="7" name="Vývojový diagram: děrná páska 6"/>
          <p:cNvSpPr/>
          <p:nvPr/>
        </p:nvSpPr>
        <p:spPr>
          <a:xfrm>
            <a:off x="620657" y="4889617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Bridge</a:t>
            </a:r>
            <a:endParaRPr lang="cs-CZ" sz="4800" dirty="0" smtClean="0"/>
          </a:p>
        </p:txBody>
      </p:sp>
      <p:pic>
        <p:nvPicPr>
          <p:cNvPr id="7170" name="Picture 2" descr="C:\Users\pc\AppData\Local\Microsoft\Windows\Temporary Internet Files\Content.IE5\PZBW4U0R\MC9001861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95023"/>
            <a:ext cx="381185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57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28475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/>
              <a:t>E</a:t>
            </a:r>
            <a:r>
              <a:rPr lang="cs-CZ" dirty="0" err="1" smtClean="0"/>
              <a:t>nglish</a:t>
            </a:r>
            <a:r>
              <a:rPr lang="cs-CZ" dirty="0" smtClean="0"/>
              <a:t> </a:t>
            </a:r>
            <a:r>
              <a:rPr lang="cs-CZ" dirty="0" err="1" smtClean="0"/>
              <a:t>captain</a:t>
            </a:r>
            <a:r>
              <a:rPr lang="cs-CZ" dirty="0" smtClean="0"/>
              <a:t> </a:t>
            </a:r>
            <a:r>
              <a:rPr lang="cs-CZ" dirty="0" err="1" smtClean="0"/>
              <a:t>discovered</a:t>
            </a:r>
            <a:r>
              <a:rPr lang="cs-CZ" dirty="0" smtClean="0"/>
              <a:t> </a:t>
            </a:r>
            <a:r>
              <a:rPr lang="cs-CZ" dirty="0" err="1" smtClean="0"/>
              <a:t>Australia</a:t>
            </a:r>
            <a:r>
              <a:rPr lang="cs-CZ" dirty="0" smtClean="0"/>
              <a:t> in 1770?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539552" y="2204864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Columbus</a:t>
            </a:r>
            <a:endParaRPr lang="cs-CZ" sz="4800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2123728" y="3717032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Magellan</a:t>
            </a:r>
            <a:endParaRPr lang="cs-CZ" sz="48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4572000" y="4869160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 </a:t>
            </a:r>
            <a:r>
              <a:rPr lang="cs-CZ" sz="4800" dirty="0" err="1" smtClean="0"/>
              <a:t>Cook</a:t>
            </a:r>
            <a:endParaRPr lang="cs-CZ" sz="4800" dirty="0"/>
          </a:p>
        </p:txBody>
      </p:sp>
      <p:pic>
        <p:nvPicPr>
          <p:cNvPr id="9218" name="Picture 2" descr="C:\Users\pc\AppData\Local\Microsoft\Windows\Temporary Internet Files\Content.IE5\FDQPS48D\MC9000894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20888"/>
            <a:ext cx="1822399" cy="161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6643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koalas</a:t>
            </a:r>
            <a:r>
              <a:rPr lang="cs-CZ" dirty="0" smtClean="0"/>
              <a:t> </a:t>
            </a:r>
            <a:r>
              <a:rPr lang="cs-CZ" dirty="0" err="1" smtClean="0"/>
              <a:t>feed</a:t>
            </a:r>
            <a:r>
              <a:rPr lang="cs-CZ" dirty="0" smtClean="0"/>
              <a:t> on?</a:t>
            </a:r>
            <a:endParaRPr lang="cs-CZ" dirty="0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395536" y="2348880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Eucalyptus</a:t>
            </a:r>
            <a:endParaRPr lang="cs-CZ" sz="4800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395536" y="3653408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Small</a:t>
            </a:r>
            <a:r>
              <a:rPr lang="cs-CZ" sz="4800" dirty="0" smtClean="0"/>
              <a:t> </a:t>
            </a:r>
            <a:r>
              <a:rPr lang="cs-CZ" sz="4800" dirty="0" err="1" smtClean="0"/>
              <a:t>animals</a:t>
            </a:r>
            <a:endParaRPr lang="cs-CZ" sz="48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396961" y="5013176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/>
              <a:t>G</a:t>
            </a:r>
            <a:r>
              <a:rPr lang="cs-CZ" sz="4800" dirty="0" smtClean="0"/>
              <a:t>rass</a:t>
            </a:r>
            <a:endParaRPr lang="cs-CZ" sz="4800" dirty="0"/>
          </a:p>
        </p:txBody>
      </p:sp>
      <p:pic>
        <p:nvPicPr>
          <p:cNvPr id="10242" name="Picture 2" descr="C:\Users\pc\AppData\Local\Microsoft\Windows\Temporary Internet Files\Content.IE5\OPDU3BYU\MP900406675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22932"/>
            <a:ext cx="4284167" cy="285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9897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356760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Which</a:t>
            </a:r>
            <a:r>
              <a:rPr lang="cs-CZ" dirty="0" smtClean="0"/>
              <a:t> animal </a:t>
            </a:r>
            <a:r>
              <a:rPr lang="cs-CZ" dirty="0" err="1" smtClean="0"/>
              <a:t>carries</a:t>
            </a:r>
            <a:r>
              <a:rPr lang="cs-CZ" dirty="0" smtClean="0"/>
              <a:t>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babies</a:t>
            </a:r>
            <a:r>
              <a:rPr lang="cs-CZ" dirty="0" smtClean="0"/>
              <a:t> in </a:t>
            </a:r>
            <a:r>
              <a:rPr lang="cs-CZ" dirty="0" err="1" smtClean="0"/>
              <a:t>pouch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Vývojový diagram: děrná páska 3"/>
          <p:cNvSpPr/>
          <p:nvPr/>
        </p:nvSpPr>
        <p:spPr>
          <a:xfrm>
            <a:off x="467544" y="2348880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koala</a:t>
            </a:r>
            <a:endParaRPr lang="cs-CZ" sz="4800" dirty="0"/>
          </a:p>
        </p:txBody>
      </p:sp>
      <p:sp>
        <p:nvSpPr>
          <p:cNvPr id="5" name="Vývojový diagram: děrná páska 4"/>
          <p:cNvSpPr/>
          <p:nvPr/>
        </p:nvSpPr>
        <p:spPr>
          <a:xfrm>
            <a:off x="467544" y="3717032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platypus</a:t>
            </a:r>
            <a:endParaRPr lang="cs-CZ" sz="4800" dirty="0"/>
          </a:p>
        </p:txBody>
      </p:sp>
      <p:sp>
        <p:nvSpPr>
          <p:cNvPr id="6" name="Vývojový diagram: děrná páska 5"/>
          <p:cNvSpPr/>
          <p:nvPr/>
        </p:nvSpPr>
        <p:spPr>
          <a:xfrm>
            <a:off x="467544" y="5085184"/>
            <a:ext cx="4032448" cy="115212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err="1" smtClean="0"/>
              <a:t>kangaroo</a:t>
            </a:r>
            <a:endParaRPr lang="cs-CZ" sz="4800" dirty="0"/>
          </a:p>
        </p:txBody>
      </p:sp>
      <p:pic>
        <p:nvPicPr>
          <p:cNvPr id="11266" name="Picture 2" descr="C:\Users\pc\AppData\Local\Microsoft\Windows\Temporary Internet Files\Content.IE5\EJXBDQWC\MP9004031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4864"/>
            <a:ext cx="270536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522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obrázky: http://office.microsoft.com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547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</TotalTime>
  <Words>206</Words>
  <Application>Microsoft Office PowerPoint</Application>
  <PresentationFormat>Předvádění na obrazovce (4:3)</PresentationFormat>
  <Paragraphs>50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Prezentace aplikace PowerPoint</vt:lpstr>
      <vt:lpstr>Anotace</vt:lpstr>
      <vt:lpstr>What do you know about Australia?</vt:lpstr>
      <vt:lpstr>Which one is the Australian flag?</vt:lpstr>
      <vt:lpstr>The capital city of Australia is…</vt:lpstr>
      <vt:lpstr>What is the population of Australia?</vt:lpstr>
      <vt:lpstr>The native Australians are….</vt:lpstr>
      <vt:lpstr>When does spring begin in Australia?</vt:lpstr>
      <vt:lpstr>What is the aboriginal name for Ayers Rock?</vt:lpstr>
      <vt:lpstr>What is Sydney´s most famous attraction?</vt:lpstr>
      <vt:lpstr>Which English captain discovered Australia in 1770?</vt:lpstr>
      <vt:lpstr>What do koalas feed on?</vt:lpstr>
      <vt:lpstr>Which animal carries its babies in pouch?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you know about Australia?</dc:title>
  <dc:creator>pc</dc:creator>
  <cp:lastModifiedBy>pc</cp:lastModifiedBy>
  <cp:revision>7</cp:revision>
  <dcterms:created xsi:type="dcterms:W3CDTF">2013-08-20T12:04:26Z</dcterms:created>
  <dcterms:modified xsi:type="dcterms:W3CDTF">2013-08-20T12:58:00Z</dcterms:modified>
</cp:coreProperties>
</file>