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7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8F3EA-9E02-479B-9DF9-A7ED21156841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7E9E7-A36C-423C-BBF3-FD68A85F47F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8F3EA-9E02-479B-9DF9-A7ED21156841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7E9E7-A36C-423C-BBF3-FD68A85F47F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8F3EA-9E02-479B-9DF9-A7ED21156841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7E9E7-A36C-423C-BBF3-FD68A85F47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8F3EA-9E02-479B-9DF9-A7ED21156841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7E9E7-A36C-423C-BBF3-FD68A85F47F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8F3EA-9E02-479B-9DF9-A7ED21156841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7E9E7-A36C-423C-BBF3-FD68A85F47F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8F3EA-9E02-479B-9DF9-A7ED21156841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7E9E7-A36C-423C-BBF3-FD68A85F47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8F3EA-9E02-479B-9DF9-A7ED21156841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7E9E7-A36C-423C-BBF3-FD68A85F47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8F3EA-9E02-479B-9DF9-A7ED21156841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7E9E7-A36C-423C-BBF3-FD68A85F47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8F3EA-9E02-479B-9DF9-A7ED21156841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7E9E7-A36C-423C-BBF3-FD68A85F47F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8F3EA-9E02-479B-9DF9-A7ED21156841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7E9E7-A36C-423C-BBF3-FD68A85F47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8F3EA-9E02-479B-9DF9-A7ED21156841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7E9E7-A36C-423C-BBF3-FD68A85F47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448F3EA-9E02-479B-9DF9-A7ED21156841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8A7E9E7-A36C-423C-BBF3-FD68A85F47F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jpeg"/><Relationship Id="rId4" Type="http://schemas.openxmlformats.org/officeDocument/2006/relationships/image" Target="../media/image7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pPr algn="ctr"/>
            <a:r>
              <a:rPr lang="cs-CZ" sz="1800" dirty="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</a:rPr>
              <a:t>MODERNÍ ŠKOLA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>
              <a:latin typeface="Arial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25192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algn="ctr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/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Autor</a:t>
            </a:r>
            <a:r>
              <a:rPr lang="cs-CZ" sz="1800" b="1" dirty="0" smtClean="0">
                <a:latin typeface="Arial" charset="0"/>
              </a:rPr>
              <a:t>: </a:t>
            </a:r>
            <a:r>
              <a:rPr lang="cs-CZ" sz="1800" dirty="0" smtClean="0">
                <a:latin typeface="Arial" charset="0"/>
              </a:rPr>
              <a:t>Mgr. Iveta </a:t>
            </a:r>
            <a:r>
              <a:rPr lang="cs-CZ" sz="1800" dirty="0" err="1" smtClean="0">
                <a:latin typeface="Arial" charset="0"/>
              </a:rPr>
              <a:t>Šolarová</a:t>
            </a:r>
            <a:endParaRPr lang="cs-CZ" sz="1800" dirty="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/>
              <a:t>Vytvořeno</a:t>
            </a:r>
            <a:r>
              <a:rPr lang="cs-CZ" sz="1800" dirty="0" smtClean="0"/>
              <a:t>:  září 2012</a:t>
            </a:r>
            <a:endParaRPr lang="cs-CZ" sz="1800" dirty="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/>
              <a:t>Ročník: 2.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Vzdělávací oblast: </a:t>
            </a:r>
            <a:r>
              <a:rPr lang="cs-CZ" sz="1800" dirty="0" smtClean="0"/>
              <a:t>Jazyk a jazyková komunikace.</a:t>
            </a:r>
          </a:p>
          <a:p>
            <a:pPr>
              <a:buFont typeface="Arial" charset="0"/>
              <a:buNone/>
            </a:pPr>
            <a:r>
              <a:rPr lang="cs-CZ" sz="1800" dirty="0"/>
              <a:t>	</a:t>
            </a:r>
            <a:r>
              <a:rPr lang="cs-CZ" sz="1800" dirty="0" smtClean="0"/>
              <a:t>		   Hrajme si se slovy – Slova souznačná a protikladná.</a:t>
            </a:r>
          </a:p>
          <a:p>
            <a:pPr>
              <a:buNone/>
            </a:pPr>
            <a:r>
              <a:rPr lang="cs-CZ" sz="1800" b="1" dirty="0" smtClean="0"/>
              <a:t>Anotace</a:t>
            </a:r>
            <a:r>
              <a:rPr lang="cs-CZ" sz="1800" b="1" dirty="0"/>
              <a:t>: </a:t>
            </a:r>
            <a:r>
              <a:rPr lang="cs-CZ" sz="1800" dirty="0"/>
              <a:t>Prezentace představuje slova protikladná a souznačná, děti si </a:t>
            </a:r>
            <a:r>
              <a:rPr lang="cs-CZ" sz="1800" dirty="0" smtClean="0"/>
              <a:t>	  procvičí </a:t>
            </a:r>
            <a:r>
              <a:rPr lang="cs-CZ" sz="1800" dirty="0"/>
              <a:t>různými hravými formami, jaký je mezi nimi rozdíl.</a:t>
            </a:r>
          </a:p>
          <a:p>
            <a:pPr>
              <a:buFont typeface="Arial" charset="0"/>
              <a:buNone/>
            </a:pPr>
            <a:endParaRPr lang="cs-CZ" sz="1800" dirty="0" smtClean="0"/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53126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700808"/>
            <a:ext cx="7920880" cy="1944216"/>
          </a:xfrm>
        </p:spPr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Slova protikladná a souznačná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6" name="Picture 2" descr="C:\Users\iveta\AppData\Local\Microsoft\Windows\Temporary Internet Files\Content.IE5\621VZRMK\MC900436255[2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60648"/>
            <a:ext cx="1949451" cy="1949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iveta\AppData\Local\Microsoft\Windows\Temporary Internet Files\Content.IE5\2XL9WL8F\MP90044479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717032"/>
            <a:ext cx="1649557" cy="2164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iveta\AppData\Local\Microsoft\Windows\Temporary Internet Files\Content.IE5\2XL9WL8F\MC900423890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5274" y="260351"/>
            <a:ext cx="1671141" cy="1595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iveta\AppData\Local\Microsoft\Windows\Temporary Internet Files\Content.IE5\621VZRMK\MP90040161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1738" y="4064001"/>
            <a:ext cx="2612959" cy="1741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2367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6512511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Slova protikladná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15616" y="2060848"/>
            <a:ext cx="6400800" cy="3474720"/>
          </a:xfrm>
        </p:spPr>
        <p:txBody>
          <a:bodyPr/>
          <a:lstStyle/>
          <a:p>
            <a:r>
              <a:rPr lang="cs-CZ" dirty="0" smtClean="0"/>
              <a:t>Slova protikladná jsou slova opačného významu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tvrdý		měkký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velký		malý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starý		mladý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hubený	</a:t>
            </a:r>
            <a:r>
              <a:rPr lang="cs-CZ" smtClean="0"/>
              <a:t>	</a:t>
            </a:r>
            <a:r>
              <a:rPr lang="cs-CZ" smtClean="0"/>
              <a:t>tlustý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1395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1600200"/>
            <a:ext cx="91440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en		noc			nahoře		dole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světlo		tma			nízko		vysoko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dobro		zlo			vyžehlený	zmačkaný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smutek		radost			tmavý		světlý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8523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6512511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Umíš už tvořit slova protikladného významu?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600" y="2420888"/>
            <a:ext cx="6400800" cy="3474720"/>
          </a:xfrm>
        </p:spPr>
        <p:txBody>
          <a:bodyPr>
            <a:normAutofit fontScale="92500"/>
          </a:bodyPr>
          <a:lstStyle/>
          <a:p>
            <a:r>
              <a:rPr lang="cs-CZ" u="sng" dirty="0" smtClean="0"/>
              <a:t>K daným slovům připiš slova podobného významu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/>
              <a:t>h</a:t>
            </a:r>
            <a:r>
              <a:rPr lang="cs-CZ" dirty="0" smtClean="0"/>
              <a:t>luk ……………..			bouchat ……………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r</a:t>
            </a:r>
            <a:r>
              <a:rPr lang="cs-CZ" dirty="0" smtClean="0"/>
              <a:t>áno …………….			křičet ……………….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u</a:t>
            </a:r>
            <a:r>
              <a:rPr lang="cs-CZ" dirty="0" smtClean="0"/>
              <a:t>tíkat ……………			chytrý ……………….</a:t>
            </a:r>
          </a:p>
        </p:txBody>
      </p:sp>
    </p:spTree>
    <p:extLst>
      <p:ext uri="{BB962C8B-B14F-4D97-AF65-F5344CB8AC3E}">
        <p14:creationId xmlns:p14="http://schemas.microsoft.com/office/powerpoint/2010/main" val="1507982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332656"/>
            <a:ext cx="6512511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Slova souznačná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600" y="1844824"/>
            <a:ext cx="6400800" cy="3474720"/>
          </a:xfrm>
        </p:spPr>
        <p:txBody>
          <a:bodyPr/>
          <a:lstStyle/>
          <a:p>
            <a:r>
              <a:rPr lang="cs-CZ" dirty="0" smtClean="0"/>
              <a:t>Slova souznačná jsou slova, která mají stejný nebo podobný význam: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pěkný		krásný		hezký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chlapec	kluk		hoch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statečný	nebojácný 	 odvážný</a:t>
            </a:r>
          </a:p>
        </p:txBody>
      </p:sp>
    </p:spTree>
    <p:extLst>
      <p:ext uri="{BB962C8B-B14F-4D97-AF65-F5344CB8AC3E}">
        <p14:creationId xmlns:p14="http://schemas.microsoft.com/office/powerpoint/2010/main" val="2947563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60648"/>
            <a:ext cx="6512511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Znáš už dobře slova souznačná?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1916832"/>
            <a:ext cx="9144000" cy="4525963"/>
          </a:xfrm>
        </p:spPr>
        <p:txBody>
          <a:bodyPr>
            <a:normAutofit/>
          </a:bodyPr>
          <a:lstStyle/>
          <a:p>
            <a:r>
              <a:rPr lang="cs-CZ" u="sng" dirty="0" smtClean="0"/>
              <a:t>Vyřaďte v řádce ta slova, která neoznačují stejnou nebo podobnou vlastnost.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milý 		hodný		příjemný		pečlivý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zlý		špinavý	škodolibý		hašteřivý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chytrý		moudrý	hloupý			rozumný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3769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60648"/>
            <a:ext cx="6512511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Znáš už dobře slova souznačná?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1916832"/>
            <a:ext cx="9144000" cy="4525963"/>
          </a:xfrm>
        </p:spPr>
        <p:txBody>
          <a:bodyPr>
            <a:normAutofit/>
          </a:bodyPr>
          <a:lstStyle/>
          <a:p>
            <a:r>
              <a:rPr lang="cs-CZ" u="sng" dirty="0" smtClean="0"/>
              <a:t>Vyřaďte v řádce ta slova, která neoznačují stejnou nebo podobnou vlastnost.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milý 		hodný		příjemný		</a:t>
            </a:r>
            <a:r>
              <a:rPr lang="cs-CZ" u="sng" dirty="0" smtClean="0"/>
              <a:t>pečlivý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zlý		</a:t>
            </a:r>
            <a:r>
              <a:rPr lang="cs-CZ" u="sng" dirty="0" smtClean="0"/>
              <a:t>špinavý</a:t>
            </a:r>
            <a:r>
              <a:rPr lang="cs-CZ" dirty="0" smtClean="0"/>
              <a:t>	škodolibý		hašteřivý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chytrý		moudrý	</a:t>
            </a:r>
            <a:r>
              <a:rPr lang="cs-CZ" u="sng" dirty="0" smtClean="0"/>
              <a:t>hloupý</a:t>
            </a:r>
            <a:r>
              <a:rPr lang="cs-CZ" dirty="0" smtClean="0"/>
              <a:t>			rozumný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9015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Obrázky: Microsoft Office klipart 2010</a:t>
            </a:r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9424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22</TotalTime>
  <Words>161</Words>
  <Application>Microsoft Office PowerPoint</Application>
  <PresentationFormat>Předvádění na obrazovce (4:3)</PresentationFormat>
  <Paragraphs>62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Slova protikladná a souznačná</vt:lpstr>
      <vt:lpstr>Slova protikladná</vt:lpstr>
      <vt:lpstr>Prezentace aplikace PowerPoint</vt:lpstr>
      <vt:lpstr>Umíš už tvořit slova protikladného významu?</vt:lpstr>
      <vt:lpstr>Slova souznačná</vt:lpstr>
      <vt:lpstr>Znáš už dobře slova souznačná?</vt:lpstr>
      <vt:lpstr>Znáš už dobře slova souznačná?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Slova protikladná a souznačná</dc:title>
  <dc:creator>iveta</dc:creator>
  <cp:lastModifiedBy>iveta</cp:lastModifiedBy>
  <cp:revision>16</cp:revision>
  <dcterms:created xsi:type="dcterms:W3CDTF">2012-07-19T07:38:41Z</dcterms:created>
  <dcterms:modified xsi:type="dcterms:W3CDTF">2013-01-17T14:44:04Z</dcterms:modified>
</cp:coreProperties>
</file>