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9" r:id="rId2"/>
    <p:sldId id="275" r:id="rId3"/>
    <p:sldId id="256" r:id="rId4"/>
    <p:sldId id="266" r:id="rId5"/>
    <p:sldId id="257" r:id="rId6"/>
    <p:sldId id="258" r:id="rId7"/>
    <p:sldId id="259" r:id="rId8"/>
    <p:sldId id="260" r:id="rId9"/>
    <p:sldId id="261" r:id="rId10"/>
    <p:sldId id="262" r:id="rId11"/>
    <p:sldId id="272" r:id="rId12"/>
    <p:sldId id="263" r:id="rId13"/>
    <p:sldId id="273" r:id="rId14"/>
    <p:sldId id="264" r:id="rId15"/>
    <p:sldId id="274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883CC5-5ADE-4C27-A538-2D3ACF49AD7E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38488A-BDB2-4CED-8ACB-FA0F12FB93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467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38488A-BDB2-4CED-8ACB-FA0F12FB93C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298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0CCC977-22E3-4E48-AFD0-A3553F620CDD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FE5EE96-EBF0-4328-ACEA-B9C451EC7A4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0CCC977-22E3-4E48-AFD0-A3553F620CDD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FE5EE96-EBF0-4328-ACEA-B9C451EC7A4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0CCC977-22E3-4E48-AFD0-A3553F620CDD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FE5EE96-EBF0-4328-ACEA-B9C451EC7A4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CC977-22E3-4E48-AFD0-A3553F620CDD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5EE96-EBF0-4328-ACEA-B9C451EC7A4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CC977-22E3-4E48-AFD0-A3553F620CDD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5EE96-EBF0-4328-ACEA-B9C451EC7A4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0CCC977-22E3-4E48-AFD0-A3553F620CDD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FE5EE96-EBF0-4328-ACEA-B9C451EC7A4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CC977-22E3-4E48-AFD0-A3553F620CDD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5EE96-EBF0-4328-ACEA-B9C451EC7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0CCC977-22E3-4E48-AFD0-A3553F620CDD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FE5EE96-EBF0-4328-ACEA-B9C451EC7A4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0CCC977-22E3-4E48-AFD0-A3553F620CDD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FE5EE96-EBF0-4328-ACEA-B9C451EC7A4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CC977-22E3-4E48-AFD0-A3553F620CDD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5EE96-EBF0-4328-ACEA-B9C451EC7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CC977-22E3-4E48-AFD0-A3553F620CDD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E5EE96-EBF0-4328-ACEA-B9C451EC7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0CCC977-22E3-4E48-AFD0-A3553F620CDD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FE5EE96-EBF0-4328-ACEA-B9C451EC7A4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797152"/>
            <a:ext cx="7951787" cy="1800225"/>
          </a:xfrm>
        </p:spPr>
        <p:txBody>
          <a:bodyPr/>
          <a:lstStyle/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8604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7859216" cy="4873752"/>
          </a:xfrm>
        </p:spPr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</a:t>
            </a:r>
            <a:r>
              <a:rPr lang="cs-CZ" sz="1800" dirty="0" smtClean="0">
                <a:latin typeface="Arial" charset="0"/>
              </a:rPr>
              <a:t>Mgr. Iveta </a:t>
            </a:r>
            <a:r>
              <a:rPr lang="cs-CZ" sz="1800" dirty="0" err="1" smtClean="0">
                <a:latin typeface="Arial" charset="0"/>
              </a:rPr>
              <a:t>Šolarová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</a:t>
            </a:r>
            <a:r>
              <a:rPr lang="cs-CZ" sz="1800" dirty="0" smtClean="0"/>
              <a:t>říjen 2012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 </a:t>
            </a:r>
            <a:r>
              <a:rPr lang="cs-CZ" sz="1800" dirty="0" smtClean="0"/>
              <a:t>2.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</a:t>
            </a:r>
            <a:r>
              <a:rPr lang="cs-CZ" sz="1800" dirty="0" smtClean="0"/>
              <a:t>Jazyk a jazyková komunikace.</a:t>
            </a:r>
          </a:p>
          <a:p>
            <a:pPr>
              <a:buFont typeface="Arial" charset="0"/>
              <a:buNone/>
            </a:pPr>
            <a:r>
              <a:rPr lang="cs-CZ" sz="1800" dirty="0"/>
              <a:t>	</a:t>
            </a:r>
            <a:r>
              <a:rPr lang="cs-CZ" sz="1800" dirty="0" smtClean="0"/>
              <a:t>   Hrajme si se slovy – Poznávání vlastních jmen řek, měst apod.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Prezentace žákům představuje vlastní jména měst, vesnic, řek, hor a zemí</a:t>
            </a: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681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060848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Vlastní jména měst, vesnic, řek, hor a zemí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289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jména osob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Píšeme vždy s počátečním velkým písmenem:</a:t>
            </a:r>
          </a:p>
          <a:p>
            <a:pPr marL="365760" lvl="1" indent="0">
              <a:buNone/>
            </a:pPr>
            <a:endParaRPr lang="cs-CZ" dirty="0"/>
          </a:p>
          <a:p>
            <a:pPr marL="365760" lvl="1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veta </a:t>
            </a:r>
            <a:r>
              <a:rPr lang="cs-CZ" b="1" dirty="0" err="1" smtClean="0">
                <a:solidFill>
                  <a:srgbClr val="FF0000"/>
                </a:solidFill>
              </a:rPr>
              <a:t>Š</a:t>
            </a:r>
            <a:r>
              <a:rPr lang="cs-CZ" dirty="0" err="1" smtClean="0"/>
              <a:t>olarová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arel </a:t>
            </a:r>
            <a:r>
              <a:rPr lang="cs-CZ" b="1" dirty="0" err="1" smtClean="0">
                <a:solidFill>
                  <a:srgbClr val="FF0000"/>
                </a:solidFill>
              </a:rPr>
              <a:t>B</a:t>
            </a:r>
            <a:r>
              <a:rPr lang="cs-CZ" dirty="0" err="1" smtClean="0"/>
              <a:t>endlmajer</a:t>
            </a:r>
            <a:r>
              <a:rPr lang="cs-CZ" dirty="0" smtClean="0"/>
              <a:t>,….</a:t>
            </a:r>
          </a:p>
          <a:p>
            <a:pPr marL="365760" lvl="1" indent="0">
              <a:buNone/>
            </a:pPr>
            <a:endParaRPr lang="cs-CZ" dirty="0"/>
          </a:p>
          <a:p>
            <a:pPr marL="365760" lvl="1" indent="0">
              <a:buNone/>
            </a:pPr>
            <a:endParaRPr lang="cs-CZ" dirty="0" smtClean="0"/>
          </a:p>
          <a:p>
            <a:pPr marL="365760" lvl="1" indent="0">
              <a:buNone/>
            </a:pPr>
            <a:r>
              <a:rPr lang="cs-CZ" dirty="0" smtClean="0"/>
              <a:t>Napiš jména a příjmení tvých rodičů a sourozenců.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234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Názvy měst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Píšeme vždy s velkým písmenem:</a:t>
            </a:r>
          </a:p>
          <a:p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Město </a:t>
            </a:r>
            <a:r>
              <a:rPr lang="cs-CZ" b="1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raha, 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rno, 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strava, </a:t>
            </a:r>
            <a:r>
              <a:rPr lang="cs-CZ" b="1" dirty="0" smtClean="0">
                <a:solidFill>
                  <a:srgbClr val="FF0000"/>
                </a:solidFill>
              </a:rPr>
              <a:t>Ú</a:t>
            </a:r>
            <a:r>
              <a:rPr lang="cs-CZ" dirty="0" smtClean="0"/>
              <a:t>stí nad Labem, </a:t>
            </a:r>
            <a:r>
              <a:rPr lang="cs-CZ" b="1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eplice, 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ěčín, </a:t>
            </a:r>
            <a:r>
              <a:rPr lang="cs-CZ" b="1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itoměřice, </a:t>
            </a:r>
            <a:r>
              <a:rPr lang="cs-CZ" b="1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ouny,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trakonice,…</a:t>
            </a:r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r>
              <a:rPr lang="cs-CZ" smtClean="0"/>
              <a:t>Jaká </a:t>
            </a:r>
            <a:r>
              <a:rPr lang="cs-CZ" dirty="0" smtClean="0"/>
              <a:t>znáš další města?</a:t>
            </a:r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endParaRPr lang="cs-CZ" dirty="0" smtClean="0"/>
          </a:p>
        </p:txBody>
      </p:sp>
      <p:pic>
        <p:nvPicPr>
          <p:cNvPr id="1027" name="Picture 3" descr="C:\Users\iveta\AppData\Local\Microsoft\Windows\Temporary Internet Files\Content.IE5\621VZRMK\MP9004386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933056"/>
            <a:ext cx="4141715" cy="2765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773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Názvy vesnic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Píšeme vždy s velkým  počátečním písmenem: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 smtClean="0"/>
              <a:t>	vesnice </a:t>
            </a:r>
            <a:r>
              <a:rPr lang="cs-CZ" b="1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rackovice, </a:t>
            </a:r>
            <a:r>
              <a:rPr lang="cs-CZ" b="1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itochovice, </a:t>
            </a:r>
            <a:r>
              <a:rPr lang="cs-CZ" b="1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hota,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ovečkovice, </a:t>
            </a:r>
            <a:r>
              <a:rPr lang="cs-CZ" b="1" dirty="0" smtClean="0">
                <a:solidFill>
                  <a:srgbClr val="FF0000"/>
                </a:solidFill>
              </a:rPr>
              <a:t>Z</a:t>
            </a:r>
            <a:r>
              <a:rPr lang="cs-CZ" dirty="0" smtClean="0"/>
              <a:t>ubrnice, 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Jaké znáš další vesnice?</a:t>
            </a:r>
            <a:endParaRPr lang="cs-CZ" dirty="0"/>
          </a:p>
        </p:txBody>
      </p:sp>
      <p:pic>
        <p:nvPicPr>
          <p:cNvPr id="2050" name="Picture 2" descr="C:\Users\iveta\AppData\Local\Microsoft\Windows\Temporary Internet Files\Content.IE5\SHW5C8DZ\MP9001491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409678"/>
            <a:ext cx="3288357" cy="2225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6955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Názvy řek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Píšeme vždy s velkým počátečním písmenem: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řeka </a:t>
            </a:r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ltava, </a:t>
            </a:r>
            <a:r>
              <a:rPr lang="cs-CZ" b="1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abe, 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dra, </a:t>
            </a:r>
            <a:r>
              <a:rPr lang="cs-CZ" b="1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orava, 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unaj,…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Jaké znáš další řeky?</a:t>
            </a:r>
            <a:endParaRPr lang="cs-CZ" dirty="0"/>
          </a:p>
        </p:txBody>
      </p:sp>
      <p:pic>
        <p:nvPicPr>
          <p:cNvPr id="3074" name="Picture 2" descr="C:\Users\iveta\AppData\Local\Microsoft\Windows\Temporary Internet Files\Content.IE5\2XL9WL8F\MP9004021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25862"/>
            <a:ext cx="3914775" cy="313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305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Názvy hor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r>
              <a:rPr lang="cs-CZ" dirty="0" smtClean="0"/>
              <a:t>Píšeme vždy s velkým počátečním písmenem: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hora 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rkonoše, </a:t>
            </a:r>
            <a:r>
              <a:rPr lang="cs-CZ" b="1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eskydy, </a:t>
            </a:r>
            <a:r>
              <a:rPr lang="cs-CZ" b="1" dirty="0" smtClean="0">
                <a:solidFill>
                  <a:srgbClr val="FF0000"/>
                </a:solidFill>
              </a:rPr>
              <a:t>Š</a:t>
            </a:r>
            <a:r>
              <a:rPr lang="cs-CZ" dirty="0" smtClean="0"/>
              <a:t>umava, </a:t>
            </a:r>
            <a:r>
              <a:rPr lang="cs-CZ" b="1" dirty="0" smtClean="0">
                <a:solidFill>
                  <a:srgbClr val="FF0000"/>
                </a:solidFill>
              </a:rPr>
              <a:t>J</a:t>
            </a:r>
            <a:r>
              <a:rPr lang="cs-CZ" dirty="0" smtClean="0"/>
              <a:t>izerské,…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Jaké znáš další hory?</a:t>
            </a:r>
            <a:endParaRPr lang="cs-CZ" dirty="0"/>
          </a:p>
        </p:txBody>
      </p:sp>
      <p:pic>
        <p:nvPicPr>
          <p:cNvPr id="4098" name="Picture 2" descr="C:\Users\iveta\AppData\Local\Microsoft\Windows\Temporary Internet Files\Content.IE5\621VZRMK\MP900401279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73016"/>
            <a:ext cx="2495550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2586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Píšeme vždy s velkým počátečním písmenem: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	země </a:t>
            </a:r>
            <a:r>
              <a:rPr lang="cs-CZ" b="1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echy, </a:t>
            </a:r>
            <a:r>
              <a:rPr lang="cs-CZ" b="1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orava, </a:t>
            </a:r>
            <a:r>
              <a:rPr lang="cs-CZ" b="1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olsko, 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ěmecko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Jaké znáš další země?</a:t>
            </a:r>
            <a:endParaRPr lang="cs-CZ" dirty="0"/>
          </a:p>
        </p:txBody>
      </p:sp>
      <p:pic>
        <p:nvPicPr>
          <p:cNvPr id="5123" name="Picture 3" descr="C:\Users\iveta\AppData\Local\Microsoft\Windows\Temporary Internet Files\Content.IE5\2XL9WL8F\MP9004032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711787"/>
            <a:ext cx="2081212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8105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ora říp</a:t>
            </a:r>
          </a:p>
          <a:p>
            <a:r>
              <a:rPr lang="cs-CZ" dirty="0"/>
              <a:t>ř</a:t>
            </a:r>
            <a:r>
              <a:rPr lang="cs-CZ" dirty="0" smtClean="0"/>
              <a:t>eka </a:t>
            </a:r>
            <a:r>
              <a:rPr lang="cs-CZ" dirty="0" err="1" smtClean="0"/>
              <a:t>vltava</a:t>
            </a:r>
            <a:endParaRPr lang="cs-CZ" dirty="0" smtClean="0"/>
          </a:p>
          <a:p>
            <a:r>
              <a:rPr lang="cs-CZ" dirty="0"/>
              <a:t>z</a:t>
            </a:r>
            <a:r>
              <a:rPr lang="cs-CZ" dirty="0" smtClean="0"/>
              <a:t>emě </a:t>
            </a:r>
            <a:r>
              <a:rPr lang="cs-CZ" dirty="0" err="1" smtClean="0"/>
              <a:t>rakousko</a:t>
            </a:r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očka micka</a:t>
            </a:r>
          </a:p>
          <a:p>
            <a:r>
              <a:rPr lang="cs-CZ" dirty="0"/>
              <a:t>j</a:t>
            </a:r>
            <a:r>
              <a:rPr lang="cs-CZ" dirty="0" smtClean="0"/>
              <a:t>izerské hory</a:t>
            </a:r>
          </a:p>
          <a:p>
            <a:r>
              <a:rPr lang="cs-CZ" dirty="0"/>
              <a:t>m</a:t>
            </a:r>
            <a:r>
              <a:rPr lang="cs-CZ" dirty="0" smtClean="0"/>
              <a:t>ěsto </a:t>
            </a:r>
            <a:r>
              <a:rPr lang="cs-CZ" dirty="0" err="1" smtClean="0"/>
              <a:t>praha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471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ora říp			hora Říp</a:t>
            </a:r>
          </a:p>
          <a:p>
            <a:r>
              <a:rPr lang="cs-CZ" dirty="0"/>
              <a:t>ř</a:t>
            </a:r>
            <a:r>
              <a:rPr lang="cs-CZ" dirty="0" smtClean="0"/>
              <a:t>eka </a:t>
            </a:r>
            <a:r>
              <a:rPr lang="cs-CZ" dirty="0" err="1" smtClean="0"/>
              <a:t>vltava</a:t>
            </a:r>
            <a:r>
              <a:rPr lang="cs-CZ" dirty="0"/>
              <a:t>	</a:t>
            </a:r>
            <a:r>
              <a:rPr lang="cs-CZ" dirty="0" smtClean="0"/>
              <a:t>	řeka Vltava</a:t>
            </a:r>
          </a:p>
          <a:p>
            <a:r>
              <a:rPr lang="cs-CZ" dirty="0"/>
              <a:t>z</a:t>
            </a:r>
            <a:r>
              <a:rPr lang="cs-CZ" dirty="0" smtClean="0"/>
              <a:t>emě </a:t>
            </a:r>
            <a:r>
              <a:rPr lang="cs-CZ" dirty="0" err="1" smtClean="0"/>
              <a:t>rakousko</a:t>
            </a:r>
            <a:r>
              <a:rPr lang="cs-CZ" dirty="0" smtClean="0"/>
              <a:t>		země Rakousko	</a:t>
            </a:r>
          </a:p>
          <a:p>
            <a:r>
              <a:rPr lang="cs-CZ" dirty="0"/>
              <a:t>k</a:t>
            </a:r>
            <a:r>
              <a:rPr lang="cs-CZ" dirty="0" smtClean="0"/>
              <a:t>očka micka		kočka Micka</a:t>
            </a:r>
          </a:p>
          <a:p>
            <a:r>
              <a:rPr lang="cs-CZ" dirty="0"/>
              <a:t>j</a:t>
            </a:r>
            <a:r>
              <a:rPr lang="cs-CZ" dirty="0" smtClean="0"/>
              <a:t>izerské hory		Jizerské hory</a:t>
            </a:r>
          </a:p>
          <a:p>
            <a:r>
              <a:rPr lang="cs-CZ" dirty="0"/>
              <a:t>m</a:t>
            </a:r>
            <a:r>
              <a:rPr lang="cs-CZ" dirty="0" smtClean="0"/>
              <a:t>ěsto </a:t>
            </a:r>
            <a:r>
              <a:rPr lang="cs-CZ" dirty="0" err="1" smtClean="0"/>
              <a:t>praha</a:t>
            </a:r>
            <a:r>
              <a:rPr lang="cs-CZ" dirty="0" smtClean="0"/>
              <a:t>		město Praha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9560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Vymysli jména pohádkovým bytostem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odník:</a:t>
            </a:r>
          </a:p>
          <a:p>
            <a:r>
              <a:rPr lang="cs-CZ" dirty="0"/>
              <a:t>p</a:t>
            </a:r>
            <a:r>
              <a:rPr lang="cs-CZ" dirty="0" smtClean="0"/>
              <a:t>rincezna:</a:t>
            </a:r>
          </a:p>
          <a:p>
            <a:r>
              <a:rPr lang="cs-CZ" dirty="0"/>
              <a:t>ž</a:t>
            </a:r>
            <a:r>
              <a:rPr lang="cs-CZ" dirty="0" smtClean="0"/>
              <a:t>ába:</a:t>
            </a:r>
          </a:p>
          <a:p>
            <a:r>
              <a:rPr lang="cs-CZ" dirty="0"/>
              <a:t>č</a:t>
            </a:r>
            <a:r>
              <a:rPr lang="cs-CZ" dirty="0" smtClean="0"/>
              <a:t>arodějnice:</a:t>
            </a:r>
          </a:p>
          <a:p>
            <a:r>
              <a:rPr lang="cs-CZ" dirty="0"/>
              <a:t>p</a:t>
            </a:r>
            <a:r>
              <a:rPr lang="cs-CZ" dirty="0" smtClean="0"/>
              <a:t>rinc:</a:t>
            </a:r>
          </a:p>
          <a:p>
            <a:r>
              <a:rPr lang="cs-CZ" dirty="0"/>
              <a:t>k</a:t>
            </a:r>
            <a:r>
              <a:rPr lang="cs-CZ" dirty="0" smtClean="0"/>
              <a:t>rálovna:</a:t>
            </a:r>
          </a:p>
          <a:p>
            <a:r>
              <a:rPr lang="cs-CZ" dirty="0" smtClean="0"/>
              <a:t>trpaslík:</a:t>
            </a:r>
            <a:endParaRPr lang="cs-CZ" dirty="0"/>
          </a:p>
        </p:txBody>
      </p:sp>
      <p:pic>
        <p:nvPicPr>
          <p:cNvPr id="6146" name="Picture 2" descr="C:\Users\iveta\AppData\Local\Microsoft\Windows\Temporary Internet Files\Content.IE5\SHW5C8DZ\MC9004155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537" y="3409950"/>
            <a:ext cx="3573463" cy="344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8005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Vymysli jména pohádkovým bytostem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odník:		</a:t>
            </a:r>
            <a:r>
              <a:rPr lang="cs-CZ" dirty="0" err="1" smtClean="0"/>
              <a:t>Česílko</a:t>
            </a:r>
            <a:r>
              <a:rPr lang="cs-CZ" dirty="0" smtClean="0"/>
              <a:t>	</a:t>
            </a:r>
          </a:p>
          <a:p>
            <a:r>
              <a:rPr lang="cs-CZ" dirty="0"/>
              <a:t>p</a:t>
            </a:r>
            <a:r>
              <a:rPr lang="cs-CZ" dirty="0" smtClean="0"/>
              <a:t>rincezna:		Krasomila</a:t>
            </a:r>
          </a:p>
          <a:p>
            <a:r>
              <a:rPr lang="cs-CZ" dirty="0"/>
              <a:t>ž</a:t>
            </a:r>
            <a:r>
              <a:rPr lang="cs-CZ" dirty="0" smtClean="0"/>
              <a:t>ába:		Žbluňk</a:t>
            </a:r>
          </a:p>
          <a:p>
            <a:r>
              <a:rPr lang="cs-CZ" dirty="0"/>
              <a:t>č</a:t>
            </a:r>
            <a:r>
              <a:rPr lang="cs-CZ" dirty="0" smtClean="0"/>
              <a:t>arodějnice:	Mága	</a:t>
            </a:r>
          </a:p>
          <a:p>
            <a:r>
              <a:rPr lang="cs-CZ" dirty="0"/>
              <a:t>p</a:t>
            </a:r>
            <a:r>
              <a:rPr lang="cs-CZ" dirty="0" smtClean="0"/>
              <a:t>rinc:		Jiří</a:t>
            </a:r>
          </a:p>
          <a:p>
            <a:r>
              <a:rPr lang="cs-CZ" dirty="0"/>
              <a:t>k</a:t>
            </a:r>
            <a:r>
              <a:rPr lang="cs-CZ" dirty="0" smtClean="0"/>
              <a:t>rálovna:		Amálka</a:t>
            </a:r>
          </a:p>
          <a:p>
            <a:r>
              <a:rPr lang="cs-CZ" dirty="0" smtClean="0"/>
              <a:t>trpaslík:		Šmudla</a:t>
            </a:r>
            <a:endParaRPr lang="cs-CZ" dirty="0"/>
          </a:p>
        </p:txBody>
      </p:sp>
      <p:pic>
        <p:nvPicPr>
          <p:cNvPr id="6146" name="Picture 2" descr="C:\Users\iveta\AppData\Local\Microsoft\Windows\Temporary Internet Files\Content.IE5\SHW5C8DZ\MC9004155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537" y="3409950"/>
            <a:ext cx="3573463" cy="344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3159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Najdeš ukryté názvy měst: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 R A D U I B C 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 H I L A V 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 L I E P C 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 T I M Ě O Ř I C 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 S I C O V O 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79108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Najdeš ukryté názvy měst: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 R A D U I B C E		Pardubice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 H I L A V A			Jihlava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 L I E P C E			Teplice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 T I M Ě O Ř I C E		Litoměřice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 S I C O V O E			Lovosice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08145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/>
              <a:t>Obrázky: Microsoft Office klipart 2010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5406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34</TotalTime>
  <Words>274</Words>
  <Application>Microsoft Office PowerPoint</Application>
  <PresentationFormat>Předvádění na obrazovce (4:3)</PresentationFormat>
  <Paragraphs>108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Prezentace aplikace PowerPoint</vt:lpstr>
      <vt:lpstr>Prezentace aplikace PowerPoint</vt:lpstr>
      <vt:lpstr>Vlastní jména měst, vesnic, řek, hor a zemí</vt:lpstr>
      <vt:lpstr>Vlastní jména osob</vt:lpstr>
      <vt:lpstr>Názvy měst</vt:lpstr>
      <vt:lpstr>Názvy vesnic</vt:lpstr>
      <vt:lpstr>Názvy řek</vt:lpstr>
      <vt:lpstr>Názvy hor</vt:lpstr>
      <vt:lpstr>Názvy zemí</vt:lpstr>
      <vt:lpstr>Napiš správně</vt:lpstr>
      <vt:lpstr>Napiš správně</vt:lpstr>
      <vt:lpstr>Vymysli jména pohádkovým bytostem</vt:lpstr>
      <vt:lpstr>Vymysli jména pohádkovým bytostem</vt:lpstr>
      <vt:lpstr>Najdeš ukryté názvy měst:</vt:lpstr>
      <vt:lpstr>Najdeš ukryté názvy měst: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Vlastní jména měst, vesnic, řek, hor a zemí</dc:title>
  <dc:creator>iveta</dc:creator>
  <cp:lastModifiedBy>iveta</cp:lastModifiedBy>
  <cp:revision>16</cp:revision>
  <dcterms:created xsi:type="dcterms:W3CDTF">2012-07-19T07:03:00Z</dcterms:created>
  <dcterms:modified xsi:type="dcterms:W3CDTF">2013-01-17T14:45:01Z</dcterms:modified>
</cp:coreProperties>
</file>