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31B97E5-2148-4CC1-A696-C514B688B795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B8925A0-F182-4F3F-993D-6A715B4EDD5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08468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Iveta </a:t>
            </a:r>
            <a:r>
              <a:rPr lang="cs-CZ" sz="1800" b="1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listopad 2012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 2.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Člověk a jeho svět - Halloween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b="1" dirty="0" smtClean="0"/>
              <a:t>Poznávání  </a:t>
            </a:r>
            <a:r>
              <a:rPr lang="cs-CZ" sz="1800" b="1" dirty="0" smtClean="0"/>
              <a:t>zvyků amerického svátku Halloween.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934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HALLOWEEN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991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Pár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525963"/>
          </a:xfrm>
        </p:spPr>
        <p:txBody>
          <a:bodyPr/>
          <a:lstStyle/>
          <a:p>
            <a:r>
              <a:rPr lang="cs-CZ" dirty="0" smtClean="0"/>
              <a:t>Tento svátek se slaví 31. října.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Slaví se v cizině (v anglicky mluvících zemích).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090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Zvyky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Vyřezané dýně se svíčkou uvnitř</a:t>
            </a:r>
            <a:endParaRPr lang="cs-CZ" dirty="0"/>
          </a:p>
        </p:txBody>
      </p:sp>
      <p:pic>
        <p:nvPicPr>
          <p:cNvPr id="1026" name="Picture 2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744" y="2686050"/>
            <a:ext cx="3274208" cy="2687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98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Čarodějové, duchové</a:t>
            </a:r>
            <a:endParaRPr lang="cs-CZ" dirty="0"/>
          </a:p>
        </p:txBody>
      </p:sp>
      <p:pic>
        <p:nvPicPr>
          <p:cNvPr id="2051" name="Picture 3" descr="C:\Users\iveta\AppData\Local\Microsoft\Windows\Temporary Internet Files\Content.IE5\0IQ1YMRG\MC9003607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2884443" cy="4521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641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Typická barva: černá a oranžová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350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Památka zesnulých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nás (v ČR) slavíme na podzim </a:t>
            </a:r>
            <a:r>
              <a:rPr lang="cs-CZ" dirty="0" smtClean="0">
                <a:solidFill>
                  <a:schemeClr val="tx1"/>
                </a:solidFill>
              </a:rPr>
              <a:t>svátek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</a:p>
          <a:p>
            <a:pPr marL="457200" lvl="1" indent="0">
              <a:buNone/>
            </a:pPr>
            <a:r>
              <a:rPr lang="cs-CZ" b="1" dirty="0" smtClean="0"/>
              <a:t>Památka zesnulých</a:t>
            </a:r>
          </a:p>
          <a:p>
            <a:pPr marL="457200" lvl="1" indent="0">
              <a:buNone/>
            </a:pPr>
            <a:endParaRPr lang="cs-CZ" b="1" dirty="0"/>
          </a:p>
          <a:p>
            <a:pPr marL="457200" lvl="1" indent="0">
              <a:buNone/>
            </a:pPr>
            <a:r>
              <a:rPr lang="cs-CZ" dirty="0" smtClean="0"/>
              <a:t>Slavíme </a:t>
            </a:r>
            <a:r>
              <a:rPr lang="cs-CZ" dirty="0" smtClean="0"/>
              <a:t>ho </a:t>
            </a:r>
            <a:r>
              <a:rPr lang="cs-CZ" dirty="0" smtClean="0"/>
              <a:t>2. listopadu.</a:t>
            </a: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r>
              <a:rPr lang="cs-CZ" dirty="0" smtClean="0"/>
              <a:t>Navštívíme hřbitovy a zavzpomínáme na ty, kteří už tu s námi nejsou.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876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 Microsoft Office klipart 2010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247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</TotalTime>
  <Words>152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HALLOWEEN</vt:lpstr>
      <vt:lpstr>Pár informací</vt:lpstr>
      <vt:lpstr>Zvyky</vt:lpstr>
      <vt:lpstr>Prezentace aplikace PowerPoint</vt:lpstr>
      <vt:lpstr>Prezentace aplikace PowerPoint</vt:lpstr>
      <vt:lpstr>Památka zesnulých</vt:lpstr>
      <vt:lpstr>Citace  Obrázky: Microsoft Office klipart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iveta</dc:creator>
  <cp:lastModifiedBy>iveta</cp:lastModifiedBy>
  <cp:revision>8</cp:revision>
  <dcterms:created xsi:type="dcterms:W3CDTF">2012-07-24T13:07:50Z</dcterms:created>
  <dcterms:modified xsi:type="dcterms:W3CDTF">2013-05-29T14:49:41Z</dcterms:modified>
</cp:coreProperties>
</file>