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9" r:id="rId13"/>
    <p:sldId id="268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786EDE6-9E72-4F1E-B687-FE12E818E815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C708A86-D9BA-4F61-ABFE-E275699B301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740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Iveta </a:t>
            </a:r>
            <a:r>
              <a:rPr lang="cs-CZ" sz="1800" b="1" dirty="0" err="1" smtClean="0">
                <a:latin typeface="Arial" charset="0"/>
              </a:rPr>
              <a:t>Šolarová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</a:t>
            </a:r>
            <a:r>
              <a:rPr lang="cs-CZ" dirty="0" smtClean="0"/>
              <a:t>březen 2013</a:t>
            </a:r>
            <a:endParaRPr lang="cs-CZ" sz="1800" b="1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</a:t>
            </a:r>
            <a:r>
              <a:rPr lang="cs-CZ" sz="1800" dirty="0" smtClean="0"/>
              <a:t>2.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</a:t>
            </a:r>
            <a:r>
              <a:rPr lang="cs-CZ" sz="1800" dirty="0" smtClean="0"/>
              <a:t>Člověk a jeho svět - Jaro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Slouží k poznání ročního období – jaro.</a:t>
            </a: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07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dirty="0" smtClean="0">
                <a:solidFill>
                  <a:schemeClr val="bg1"/>
                </a:solidFill>
              </a:rPr>
              <a:t>JARO</a:t>
            </a:r>
            <a:endParaRPr lang="cs-CZ" sz="8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7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JARNÍ MĚSÍCE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/>
              <a:t>b</a:t>
            </a:r>
            <a:r>
              <a:rPr lang="cs-CZ" sz="4000" dirty="0" smtClean="0"/>
              <a:t>řezen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d</a:t>
            </a:r>
            <a:r>
              <a:rPr lang="cs-CZ" sz="4000" dirty="0" smtClean="0"/>
              <a:t>uben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květen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08124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VELIKONOCE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Jaro vítáme svátky, které nazýváme Velikonoce.</a:t>
            </a:r>
          </a:p>
          <a:p>
            <a:r>
              <a:rPr lang="cs-CZ" sz="2800" dirty="0" smtClean="0"/>
              <a:t> Bývají vždy na začátku jara, přelom března a dubna.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4338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45" y="69269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/>
              <a:t>Hody, hody, doprovody,</a:t>
            </a:r>
            <a:br>
              <a:rPr lang="cs-CZ" sz="3600" dirty="0" smtClean="0"/>
            </a:br>
            <a:r>
              <a:rPr lang="cs-CZ" sz="3600" dirty="0" smtClean="0"/>
              <a:t>dejte vejce malovaný.</a:t>
            </a:r>
            <a:br>
              <a:rPr lang="cs-CZ" sz="3600" dirty="0" smtClean="0"/>
            </a:br>
            <a:r>
              <a:rPr lang="cs-CZ" sz="3600" dirty="0" smtClean="0"/>
              <a:t>Nedáte-li malovaný,</a:t>
            </a:r>
            <a:br>
              <a:rPr lang="cs-CZ" sz="3600" dirty="0" smtClean="0"/>
            </a:br>
            <a:r>
              <a:rPr lang="cs-CZ" sz="3600" dirty="0" smtClean="0"/>
              <a:t>dejte aspoň bílý,</a:t>
            </a:r>
            <a:br>
              <a:rPr lang="cs-CZ" sz="3600" dirty="0" smtClean="0"/>
            </a:br>
            <a:r>
              <a:rPr lang="cs-CZ" sz="3600" dirty="0" smtClean="0"/>
              <a:t>slepička vám snese jiný.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7502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052736"/>
            <a:ext cx="7125112" cy="405143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Začínají rozkvétat rostliny.</a:t>
            </a:r>
          </a:p>
          <a:p>
            <a:r>
              <a:rPr lang="cs-CZ" sz="2800" dirty="0" smtClean="0"/>
              <a:t> Víš, z čeho se skládá rostlina?</a:t>
            </a:r>
          </a:p>
          <a:p>
            <a:r>
              <a:rPr lang="cs-CZ" sz="2800" dirty="0" smtClean="0"/>
              <a:t> Znáš nějaké rostliny?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6531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340768"/>
            <a:ext cx="7125112" cy="405143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sasanka</a:t>
            </a:r>
          </a:p>
          <a:p>
            <a:r>
              <a:rPr lang="cs-CZ" sz="2800" dirty="0" smtClean="0"/>
              <a:t> kopretina</a:t>
            </a:r>
          </a:p>
          <a:p>
            <a:r>
              <a:rPr lang="cs-CZ" sz="2800" dirty="0" smtClean="0"/>
              <a:t> pampeliška</a:t>
            </a:r>
          </a:p>
          <a:p>
            <a:r>
              <a:rPr lang="cs-CZ" sz="2800" dirty="0" smtClean="0"/>
              <a:t> sněženka</a:t>
            </a:r>
          </a:p>
          <a:p>
            <a:r>
              <a:rPr lang="cs-CZ" sz="2800" dirty="0" smtClean="0"/>
              <a:t> tulipán</a:t>
            </a:r>
          </a:p>
          <a:p>
            <a:r>
              <a:rPr lang="cs-CZ" sz="2800" dirty="0" smtClean="0"/>
              <a:t> růže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7391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těla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12776"/>
            <a:ext cx="7125112" cy="405143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kořen</a:t>
            </a:r>
          </a:p>
          <a:p>
            <a:r>
              <a:rPr lang="cs-CZ" sz="2800" dirty="0" smtClean="0"/>
              <a:t> stonek</a:t>
            </a:r>
          </a:p>
          <a:p>
            <a:r>
              <a:rPr lang="cs-CZ" sz="2800" dirty="0" smtClean="0"/>
              <a:t> list </a:t>
            </a:r>
          </a:p>
          <a:p>
            <a:r>
              <a:rPr lang="cs-CZ" sz="2800" dirty="0" smtClean="0"/>
              <a:t> květ</a:t>
            </a:r>
          </a:p>
          <a:p>
            <a:r>
              <a:rPr lang="cs-CZ" sz="2800" dirty="0" smtClean="0"/>
              <a:t> plod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0917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132856"/>
            <a:ext cx="8229600" cy="1143000"/>
          </a:xfrm>
        </p:spPr>
        <p:txBody>
          <a:bodyPr/>
          <a:lstStyle/>
          <a:p>
            <a:r>
              <a:rPr lang="cs-CZ" dirty="0" smtClean="0"/>
              <a:t>Jaká rostlina kvete v tvém okolí?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00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KARTA 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3320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Název:				pampeliška</a:t>
            </a:r>
          </a:p>
          <a:p>
            <a:pPr marL="0" indent="0">
              <a:buNone/>
            </a:pPr>
            <a:r>
              <a:rPr lang="cs-CZ" sz="2800" dirty="0" smtClean="0"/>
              <a:t>Je to:				rostlina</a:t>
            </a:r>
          </a:p>
          <a:p>
            <a:pPr marL="0" indent="0">
              <a:buNone/>
            </a:pPr>
            <a:r>
              <a:rPr lang="cs-CZ" sz="2800" dirty="0" smtClean="0"/>
              <a:t>Výskyt:				na louce	</a:t>
            </a:r>
          </a:p>
          <a:p>
            <a:pPr marL="0" indent="0">
              <a:buNone/>
            </a:pPr>
            <a:r>
              <a:rPr lang="cs-CZ" sz="2800" dirty="0" smtClean="0"/>
              <a:t>Barva květu:	žlutá</a:t>
            </a:r>
            <a:endParaRPr lang="cs-CZ" sz="2800" dirty="0"/>
          </a:p>
        </p:txBody>
      </p:sp>
      <p:pic>
        <p:nvPicPr>
          <p:cNvPr id="1028" name="Picture 4" descr="C:\Users\iveta\AppData\Local\Microsoft\Windows\Temporary Internet Files\Content.IE5\ZC2N7XMX\MC9001228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980728"/>
            <a:ext cx="2937736" cy="335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82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07361"/>
            <a:ext cx="8712967" cy="405143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 jaře si dělají ptáci různá hnízda.</a:t>
            </a:r>
          </a:p>
          <a:p>
            <a:r>
              <a:rPr lang="cs-CZ" sz="2400" dirty="0" smtClean="0"/>
              <a:t>Lidé chovají různá hospodářská zvířata.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4265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Hospodářská zvířata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k</a:t>
            </a:r>
            <a:r>
              <a:rPr lang="cs-CZ" b="1" dirty="0" smtClean="0"/>
              <a:t>ráva			býk			tele</a:t>
            </a:r>
          </a:p>
          <a:p>
            <a:r>
              <a:rPr lang="cs-CZ" b="1" dirty="0" smtClean="0"/>
              <a:t>prasnice		kanec 			sele</a:t>
            </a:r>
          </a:p>
          <a:p>
            <a:r>
              <a:rPr lang="cs-CZ" b="1" dirty="0"/>
              <a:t>s</a:t>
            </a:r>
            <a:r>
              <a:rPr lang="cs-CZ" b="1" dirty="0" smtClean="0"/>
              <a:t>lepice			kohout			kuře</a:t>
            </a:r>
          </a:p>
          <a:p>
            <a:r>
              <a:rPr lang="cs-CZ" b="1" dirty="0"/>
              <a:t>o</a:t>
            </a:r>
            <a:r>
              <a:rPr lang="cs-CZ" b="1" dirty="0" smtClean="0"/>
              <a:t>vce			beran			jehně</a:t>
            </a:r>
          </a:p>
          <a:p>
            <a:r>
              <a:rPr lang="cs-CZ" b="1" smtClean="0"/>
              <a:t>koza</a:t>
            </a:r>
            <a:r>
              <a:rPr lang="cs-CZ" b="1" dirty="0" smtClean="0"/>
              <a:t>		</a:t>
            </a:r>
            <a:r>
              <a:rPr lang="cs-CZ" b="1" smtClean="0"/>
              <a:t>	</a:t>
            </a:r>
            <a:r>
              <a:rPr lang="cs-CZ" b="1" smtClean="0"/>
              <a:t>kozel</a:t>
            </a:r>
            <a:r>
              <a:rPr lang="cs-CZ" b="1" dirty="0" smtClean="0"/>
              <a:t>			kůzle</a:t>
            </a:r>
            <a:endParaRPr lang="cs-CZ" b="1" dirty="0"/>
          </a:p>
        </p:txBody>
      </p:sp>
      <p:pic>
        <p:nvPicPr>
          <p:cNvPr id="3074" name="Picture 2" descr="C:\Users\iveta\AppData\Local\Microsoft\Windows\Temporary Internet Files\Content.IE5\0IQ1YMRG\MC9003244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78942"/>
            <a:ext cx="1817827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veta\AppData\Local\Microsoft\Windows\Temporary Internet Files\Content.IE5\5W8WXCZM\MC9003264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085184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iveta\AppData\Local\Microsoft\Windows\Temporary Internet Files\Content.IE5\W42YNZZI\MC9003538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4737786"/>
            <a:ext cx="2925840" cy="208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iveta\AppData\Local\Microsoft\Windows\Temporary Internet Files\Content.IE5\0IQ1YMRG\MC9004413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140968"/>
            <a:ext cx="18097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837"/>
            <a:ext cx="1824065" cy="129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19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</a:t>
            </a:r>
            <a:r>
              <a:rPr lang="cs-CZ" b="1" dirty="0" smtClean="0"/>
              <a:t>lepice			kohout			kuře</a:t>
            </a:r>
          </a:p>
          <a:p>
            <a:r>
              <a:rPr lang="cs-CZ" b="1" dirty="0"/>
              <a:t>h</a:t>
            </a:r>
            <a:r>
              <a:rPr lang="cs-CZ" b="1" dirty="0" smtClean="0"/>
              <a:t>usa			houser			house</a:t>
            </a:r>
          </a:p>
          <a:p>
            <a:r>
              <a:rPr lang="cs-CZ" b="1" dirty="0"/>
              <a:t>k</a:t>
            </a:r>
            <a:r>
              <a:rPr lang="cs-CZ" b="1" dirty="0" smtClean="0"/>
              <a:t>růta			krocan			krůtě</a:t>
            </a:r>
          </a:p>
          <a:p>
            <a:r>
              <a:rPr lang="cs-CZ" b="1" dirty="0"/>
              <a:t>k</a:t>
            </a:r>
            <a:r>
              <a:rPr lang="cs-CZ" b="1" dirty="0" smtClean="0"/>
              <a:t>achna			kačer			kachně</a:t>
            </a:r>
          </a:p>
          <a:p>
            <a:endParaRPr lang="cs-CZ" dirty="0"/>
          </a:p>
        </p:txBody>
      </p:sp>
      <p:pic>
        <p:nvPicPr>
          <p:cNvPr id="4098" name="Picture 2" descr="C:\Users\iveta\AppData\Local\Microsoft\Windows\Temporary Internet Files\Content.IE5\5W8WXCZM\MP9001804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993" y="4570499"/>
            <a:ext cx="3467318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veta\AppData\Local\Microsoft\Windows\Temporary Internet Files\Content.IE5\0IQ1YMRG\MC9004345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68450"/>
            <a:ext cx="1622425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iveta\AppData\Local\Microsoft\Windows\Temporary Internet Files\Content.IE5\W42YNZZI\MC9000839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93096"/>
            <a:ext cx="2335795" cy="190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iveta\AppData\Local\Microsoft\Windows\Temporary Internet Files\Content.IE5\5W8WXCZM\MC900441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340768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17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Obrázky: Microsoft Office klipart 2010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24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47</TotalTime>
  <Words>192</Words>
  <Application>Microsoft Office PowerPoint</Application>
  <PresentationFormat>Předvádění na obrazovce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Spring</vt:lpstr>
      <vt:lpstr>Prezentace aplikace PowerPoint</vt:lpstr>
      <vt:lpstr>Prezentace aplikace PowerPoint</vt:lpstr>
      <vt:lpstr>JARO</vt:lpstr>
      <vt:lpstr>JARNÍ MĚSÍCE</vt:lpstr>
      <vt:lpstr>VELIKONOCE</vt:lpstr>
      <vt:lpstr>Prezentace aplikace PowerPoint</vt:lpstr>
      <vt:lpstr>ROSTLINY</vt:lpstr>
      <vt:lpstr>Prezentace aplikace PowerPoint</vt:lpstr>
      <vt:lpstr>Části těla rostlin</vt:lpstr>
      <vt:lpstr>Jaká rostlina kvete v tvém okolí?</vt:lpstr>
      <vt:lpstr>KARTA ROSTLINY</vt:lpstr>
      <vt:lpstr>Zvířata</vt:lpstr>
      <vt:lpstr>Hospodářská zvířata</vt:lpstr>
      <vt:lpstr>Prezentace aplikace PowerPoint</vt:lpstr>
      <vt:lpstr>Citace  Obrázky: Microsoft Office klipart 2010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JARO</dc:title>
  <dc:creator>iveta</dc:creator>
  <cp:lastModifiedBy>iveta</cp:lastModifiedBy>
  <cp:revision>14</cp:revision>
  <dcterms:created xsi:type="dcterms:W3CDTF">2012-07-25T12:51:30Z</dcterms:created>
  <dcterms:modified xsi:type="dcterms:W3CDTF">2013-06-08T07:45:05Z</dcterms:modified>
</cp:coreProperties>
</file>