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6" r:id="rId4"/>
    <p:sldId id="266" r:id="rId5"/>
    <p:sldId id="257" r:id="rId6"/>
    <p:sldId id="267" r:id="rId7"/>
    <p:sldId id="268" r:id="rId8"/>
    <p:sldId id="269" r:id="rId9"/>
    <p:sldId id="270" r:id="rId10"/>
    <p:sldId id="271" r:id="rId11"/>
    <p:sldId id="272" r:id="rId12"/>
    <p:sldId id="259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443701D-9753-4739-AEBF-112BC6D3538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B6A43B5-2116-4610-9E67-C389F52D244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4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Iveta </a:t>
            </a:r>
            <a:r>
              <a:rPr lang="cs-CZ" sz="1800" b="1" dirty="0" err="1" smtClean="0">
                <a:latin typeface="Arial" charset="0"/>
              </a:rPr>
              <a:t>Šolarová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</a:t>
            </a:r>
            <a:r>
              <a:rPr lang="cs-CZ" dirty="0" smtClean="0"/>
              <a:t>září 2012</a:t>
            </a:r>
            <a:endParaRPr lang="cs-CZ" sz="1800" b="1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</a:t>
            </a:r>
            <a:r>
              <a:rPr lang="cs-CZ" sz="1800" dirty="0" smtClean="0"/>
              <a:t>2.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</a:t>
            </a:r>
            <a:r>
              <a:rPr lang="cs-CZ" sz="1800" dirty="0" smtClean="0"/>
              <a:t>Člověk a jeho svět - Léto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Slouží k poznání ročního období – léto.</a:t>
            </a: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73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LÉTO</a:t>
            </a:r>
            <a:br>
              <a:rPr lang="cs-CZ" sz="7200" dirty="0" smtClean="0">
                <a:solidFill>
                  <a:srgbClr val="FF0000"/>
                </a:solidFill>
              </a:rPr>
            </a:b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3720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červen</a:t>
            </a:r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3600" dirty="0"/>
              <a:t>č</a:t>
            </a:r>
            <a:r>
              <a:rPr lang="cs-CZ" sz="3600" dirty="0" smtClean="0"/>
              <a:t>ervenec</a:t>
            </a:r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3600" dirty="0" smtClean="0"/>
              <a:t>srpen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874921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Prázdniny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Dovolené u moře</a:t>
            </a:r>
          </a:p>
          <a:p>
            <a:r>
              <a:rPr lang="cs-CZ" dirty="0" smtClean="0"/>
              <a:t>Dovolené v ČR</a:t>
            </a:r>
          </a:p>
          <a:p>
            <a:r>
              <a:rPr lang="cs-CZ" dirty="0" smtClean="0"/>
              <a:t>Prázdniny u babičky a dědy (tety, strejdy)</a:t>
            </a:r>
          </a:p>
          <a:p>
            <a:r>
              <a:rPr lang="cs-CZ" dirty="0" smtClean="0"/>
              <a:t>Koupání na koupalištích</a:t>
            </a:r>
          </a:p>
          <a:p>
            <a:r>
              <a:rPr lang="cs-CZ" dirty="0" smtClean="0"/>
              <a:t>Procházky po lese</a:t>
            </a:r>
          </a:p>
          <a:p>
            <a:r>
              <a:rPr lang="cs-CZ" dirty="0" smtClean="0"/>
              <a:t>Hraní si s kamarády</a:t>
            </a:r>
            <a:endParaRPr lang="cs-CZ" dirty="0"/>
          </a:p>
        </p:txBody>
      </p:sp>
      <p:pic>
        <p:nvPicPr>
          <p:cNvPr id="1026" name="Picture 2" descr="C:\Users\iveta\AppData\Local\Microsoft\Windows\Temporary Internet Files\Content.IE5\5W8WXCZM\MP90022761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17032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7259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Dovolená u moře</a:t>
            </a:r>
            <a:endParaRPr lang="cs-CZ" dirty="0"/>
          </a:p>
        </p:txBody>
      </p:sp>
      <p:pic>
        <p:nvPicPr>
          <p:cNvPr id="1026" name="Picture 2" descr="C:\Users\iveta\AppData\Local\Microsoft\Windows\Temporary Internet Files\Content.IE5\9G1AAULR\MP9002276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09330"/>
            <a:ext cx="6898519" cy="450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7434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Výlety po ČR</a:t>
            </a:r>
            <a:endParaRPr lang="cs-CZ" dirty="0"/>
          </a:p>
        </p:txBody>
      </p:sp>
      <p:pic>
        <p:nvPicPr>
          <p:cNvPr id="2050" name="Picture 2" descr="C:\Users\iveta\AppData\Local\Microsoft\Windows\Temporary Internet Files\Content.IE5\L0TFW81S\MP90018250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020" y="1556792"/>
            <a:ext cx="48605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0346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Prázdniny u babičky a dědy</a:t>
            </a:r>
            <a:endParaRPr lang="cs-CZ" dirty="0"/>
          </a:p>
        </p:txBody>
      </p:sp>
      <p:pic>
        <p:nvPicPr>
          <p:cNvPr id="3076" name="Picture 4" descr="C:\Users\iveta\AppData\Local\Microsoft\Windows\Temporary Internet Files\Content.IE5\SM0SDCYP\MP9004005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6335274" cy="422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5599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Koupání na koupalištích</a:t>
            </a:r>
            <a:endParaRPr lang="cs-CZ" dirty="0"/>
          </a:p>
        </p:txBody>
      </p:sp>
      <p:pic>
        <p:nvPicPr>
          <p:cNvPr id="4098" name="Picture 2" descr="C:\Users\iveta\AppData\Local\Microsoft\Windows\Temporary Internet Files\Content.IE5\L0TFW81S\MP90022761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252" y="2302505"/>
            <a:ext cx="5062011" cy="334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7008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Procházky po lese</a:t>
            </a:r>
            <a:endParaRPr lang="cs-CZ" dirty="0"/>
          </a:p>
        </p:txBody>
      </p:sp>
      <p:pic>
        <p:nvPicPr>
          <p:cNvPr id="5122" name="Picture 2" descr="C:\Users\iveta\AppData\Local\Microsoft\Windows\Temporary Internet Files\Content.IE5\1A9V71IB\MP9004011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96752"/>
            <a:ext cx="4081636" cy="510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0734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916832"/>
            <a:ext cx="7467600" cy="1143000"/>
          </a:xfrm>
        </p:spPr>
        <p:txBody>
          <a:bodyPr/>
          <a:lstStyle/>
          <a:p>
            <a:r>
              <a:rPr lang="cs-CZ" dirty="0" smtClean="0"/>
              <a:t>V létě si musíme dát pozor na úrazy.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72301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Úrazy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/>
              <a:t>Zásady, které dodržujeme, když jsme svědky úrazu: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rabicPeriod"/>
            </a:pPr>
            <a:r>
              <a:rPr lang="cs-CZ" dirty="0" smtClean="0"/>
              <a:t>Okamžitě voláme dospělou </a:t>
            </a:r>
            <a:r>
              <a:rPr lang="cs-CZ" dirty="0" smtClean="0"/>
              <a:t>osobu.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Ta zajistí zraněnému první </a:t>
            </a:r>
            <a:r>
              <a:rPr lang="cs-CZ" dirty="0" smtClean="0"/>
              <a:t>pomoc.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V případě potřeby zavoláme záchrannou službu (</a:t>
            </a:r>
            <a:r>
              <a:rPr lang="cs-CZ" smtClean="0"/>
              <a:t>155</a:t>
            </a:r>
            <a:r>
              <a:rPr lang="cs-CZ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81642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Obrázky: Microsoft Office klipart 2010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2473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</TotalTime>
  <Words>171</Words>
  <Application>Microsoft Office PowerPoint</Application>
  <PresentationFormat>Předvádění na obrazovce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Prezentace aplikace PowerPoint</vt:lpstr>
      <vt:lpstr>Prezentace aplikace PowerPoint</vt:lpstr>
      <vt:lpstr>LÉTO </vt:lpstr>
      <vt:lpstr>Prezentace aplikace PowerPoint</vt:lpstr>
      <vt:lpstr>Prázdniny</vt:lpstr>
      <vt:lpstr>Dovolená u moře</vt:lpstr>
      <vt:lpstr>Výlety po ČR</vt:lpstr>
      <vt:lpstr>Prázdniny u babičky a dědy</vt:lpstr>
      <vt:lpstr>Koupání na koupalištích</vt:lpstr>
      <vt:lpstr>Procházky po lese</vt:lpstr>
      <vt:lpstr>V létě si musíme dát pozor na úrazy.</vt:lpstr>
      <vt:lpstr>Úrazy</vt:lpstr>
      <vt:lpstr>Citace  Obrázky: Microsoft Office klipart 2010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LÉTO</dc:title>
  <dc:creator>iveta</dc:creator>
  <cp:lastModifiedBy>iveta</cp:lastModifiedBy>
  <cp:revision>11</cp:revision>
  <dcterms:created xsi:type="dcterms:W3CDTF">2012-07-25T13:42:59Z</dcterms:created>
  <dcterms:modified xsi:type="dcterms:W3CDTF">2013-06-02T17:58:55Z</dcterms:modified>
</cp:coreProperties>
</file>