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7" r:id="rId2"/>
    <p:sldId id="268" r:id="rId3"/>
    <p:sldId id="256" r:id="rId4"/>
    <p:sldId id="265" r:id="rId5"/>
    <p:sldId id="270" r:id="rId6"/>
    <p:sldId id="257" r:id="rId7"/>
    <p:sldId id="269" r:id="rId8"/>
    <p:sldId id="271" r:id="rId9"/>
    <p:sldId id="262" r:id="rId10"/>
    <p:sldId id="266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1386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Nadpis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2" name="Podnadpis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F2C1F8D-F79D-40B5-8599-30178A6E8307}" type="datetimeFigureOut">
              <a:rPr lang="cs-CZ" smtClean="0"/>
              <a:t>9.6.2013</a:t>
            </a:fld>
            <a:endParaRPr lang="cs-CZ"/>
          </a:p>
        </p:txBody>
      </p:sp>
      <p:sp>
        <p:nvSpPr>
          <p:cNvPr id="20" name="Zástupný symbol pro zápatí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10" name="Zástupný symbol pro číslo snímku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4FA9F94-3025-4C70-94F1-439EDB5EF33A}" type="slidenum">
              <a:rPr lang="cs-CZ" smtClean="0"/>
              <a:t>‹#›</a:t>
            </a:fld>
            <a:endParaRPr lang="cs-CZ"/>
          </a:p>
        </p:txBody>
      </p:sp>
      <p:sp>
        <p:nvSpPr>
          <p:cNvPr id="8" name="Ovál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ál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F2C1F8D-F79D-40B5-8599-30178A6E8307}" type="datetimeFigureOut">
              <a:rPr lang="cs-CZ" smtClean="0"/>
              <a:t>9.6.2013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4FA9F94-3025-4C70-94F1-439EDB5EF33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F2C1F8D-F79D-40B5-8599-30178A6E8307}" type="datetimeFigureOut">
              <a:rPr lang="cs-CZ" smtClean="0"/>
              <a:t>9.6.2013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4FA9F94-3025-4C70-94F1-439EDB5EF33A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Obdélník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ál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ál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F2C1F8D-F79D-40B5-8599-30178A6E8307}" type="datetimeFigureOut">
              <a:rPr lang="cs-CZ" smtClean="0"/>
              <a:t>9.6.2013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4FA9F94-3025-4C70-94F1-439EDB5EF33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F2C1F8D-F79D-40B5-8599-30178A6E8307}" type="datetimeFigureOut">
              <a:rPr lang="cs-CZ" smtClean="0"/>
              <a:t>9.6.2013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4FA9F94-3025-4C70-94F1-439EDB5EF33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F2C1F8D-F79D-40B5-8599-30178A6E8307}" type="datetimeFigureOut">
              <a:rPr lang="cs-CZ" smtClean="0"/>
              <a:t>9.6.2013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4FA9F94-3025-4C70-94F1-439EDB5EF33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F2C1F8D-F79D-40B5-8599-30178A6E8307}" type="datetimeFigureOut">
              <a:rPr lang="cs-CZ" smtClean="0"/>
              <a:t>9.6.2013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4FA9F94-3025-4C70-94F1-439EDB5EF33A}" type="slidenum">
              <a:rPr lang="cs-CZ" smtClean="0"/>
              <a:t>‹#›</a:t>
            </a:fld>
            <a:endParaRPr lang="cs-CZ"/>
          </a:p>
        </p:txBody>
      </p:sp>
      <p:sp>
        <p:nvSpPr>
          <p:cNvPr id="6" name="Obdélník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F2C1F8D-F79D-40B5-8599-30178A6E8307}" type="datetimeFigureOut">
              <a:rPr lang="cs-CZ" smtClean="0"/>
              <a:t>9.6.2013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4FA9F94-3025-4C70-94F1-439EDB5EF33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F2C1F8D-F79D-40B5-8599-30178A6E8307}" type="datetimeFigureOut">
              <a:rPr lang="cs-CZ" smtClean="0"/>
              <a:t>9.6.2013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4FA9F94-3025-4C70-94F1-439EDB5EF33A}" type="slidenum">
              <a:rPr lang="cs-CZ" smtClean="0"/>
              <a:t>‹#›</a:t>
            </a:fld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9" name="Vývojový diagram: postup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Vývojový diagram: postup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F2C1F8D-F79D-40B5-8599-30178A6E8307}" type="datetimeFigureOut">
              <a:rPr lang="cs-CZ" smtClean="0"/>
              <a:t>9.6.2013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4FA9F94-3025-4C70-94F1-439EDB5EF33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F2C1F8D-F79D-40B5-8599-30178A6E8307}" type="datetimeFigureOut">
              <a:rPr lang="cs-CZ" smtClean="0"/>
              <a:t>9.6.2013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4FA9F94-3025-4C70-94F1-439EDB5EF33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ýseč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ál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Prstenec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Zástupný symbol pro nadpis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Zástupný symbol pro text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4" name="Zástupný symbol pro datum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5F2C1F8D-F79D-40B5-8599-30178A6E8307}" type="datetimeFigureOut">
              <a:rPr lang="cs-CZ" smtClean="0"/>
              <a:t>9.6.2013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14FA9F94-3025-4C70-94F1-439EDB5EF33A}" type="slidenum">
              <a:rPr lang="cs-CZ" smtClean="0"/>
              <a:t>‹#›</a:t>
            </a:fld>
            <a:endParaRPr lang="cs-CZ"/>
          </a:p>
        </p:txBody>
      </p:sp>
      <p:sp>
        <p:nvSpPr>
          <p:cNvPr id="15" name="Obdélník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wmf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wmf"/><Relationship Id="rId2" Type="http://schemas.openxmlformats.org/officeDocument/2006/relationships/image" Target="../media/image10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wmf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684213" y="4221163"/>
            <a:ext cx="7951787" cy="1800225"/>
          </a:xfrm>
        </p:spPr>
        <p:txBody>
          <a:bodyPr/>
          <a:lstStyle/>
          <a:p>
            <a:r>
              <a:rPr lang="cs-CZ" sz="1800" smtClean="0">
                <a:solidFill>
                  <a:schemeClr val="tx1"/>
                </a:solidFill>
              </a:rPr>
              <a:t>VÝUKOVÝ MATERIÁL ZPRACOVANÝ V RÁMCI PROJEKTU </a:t>
            </a:r>
          </a:p>
          <a:p>
            <a:r>
              <a:rPr lang="cs-CZ" sz="1800" smtClean="0">
                <a:solidFill>
                  <a:schemeClr val="tx1"/>
                </a:solidFill>
              </a:rPr>
              <a:t>MODERNÍ ŠKOLA</a:t>
            </a:r>
          </a:p>
          <a:p>
            <a:r>
              <a:rPr lang="cs-CZ" sz="1800" smtClean="0">
                <a:solidFill>
                  <a:schemeClr val="tx1"/>
                </a:solidFill>
              </a:rPr>
              <a:t>Registrační číslo projektu: CZ.1.07/1.400/21.3095</a:t>
            </a:r>
          </a:p>
        </p:txBody>
      </p:sp>
      <p:pic>
        <p:nvPicPr>
          <p:cNvPr id="13314" name="Picture 4" descr="škol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6722"/>
          <a:stretch>
            <a:fillRect/>
          </a:stretch>
        </p:blipFill>
        <p:spPr bwMode="auto">
          <a:xfrm>
            <a:off x="5076825" y="2349500"/>
            <a:ext cx="2447925" cy="1296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5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2275" y="2276475"/>
            <a:ext cx="2087563" cy="1296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6" name="Rectangle 9"/>
          <p:cNvSpPr>
            <a:spLocks noChangeArrowheads="1"/>
          </p:cNvSpPr>
          <p:nvPr/>
        </p:nvSpPr>
        <p:spPr bwMode="auto">
          <a:xfrm>
            <a:off x="179388" y="2908300"/>
            <a:ext cx="184150" cy="320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bIns="0" anchor="ctr">
            <a:spAutoFit/>
          </a:bodyPr>
          <a:lstStyle/>
          <a:p>
            <a:endParaRPr lang="cs-CZ"/>
          </a:p>
        </p:txBody>
      </p:sp>
      <p:sp>
        <p:nvSpPr>
          <p:cNvPr id="13317" name="Rectangle 10"/>
          <p:cNvSpPr>
            <a:spLocks noChangeArrowheads="1"/>
          </p:cNvSpPr>
          <p:nvPr/>
        </p:nvSpPr>
        <p:spPr bwMode="auto">
          <a:xfrm>
            <a:off x="1692275" y="1552575"/>
            <a:ext cx="6192838" cy="777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bIns="0" anchor="ctr">
            <a:spAutoFit/>
          </a:bodyPr>
          <a:lstStyle/>
          <a:p>
            <a:pPr algn="ctr"/>
            <a:r>
              <a:rPr lang="cs-CZ" b="1">
                <a:solidFill>
                  <a:srgbClr val="000000"/>
                </a:solidFill>
                <a:latin typeface="Arial" charset="0"/>
                <a:cs typeface="Arial" charset="0"/>
              </a:rPr>
              <a:t> </a:t>
            </a:r>
            <a:r>
              <a:rPr lang="cs-CZ" sz="1600" b="1">
                <a:solidFill>
                  <a:srgbClr val="000000"/>
                </a:solidFill>
                <a:latin typeface="Arial" charset="0"/>
                <a:cs typeface="Arial" charset="0"/>
              </a:rPr>
              <a:t>ZÁKLADNÍ ŠKOLA ÚSTÍ NAD LABEM, HLAVNÍ 193, 403 31</a:t>
            </a:r>
            <a:endParaRPr lang="cs-CZ" sz="1400" b="1">
              <a:solidFill>
                <a:srgbClr val="000000"/>
              </a:solidFill>
              <a:latin typeface="Arial" charset="0"/>
              <a:cs typeface="Arial" charset="0"/>
            </a:endParaRPr>
          </a:p>
          <a:p>
            <a:pPr algn="ctr" eaLnBrk="0" hangingPunct="0"/>
            <a:r>
              <a:rPr lang="cs-CZ" sz="1200" b="1">
                <a:solidFill>
                  <a:srgbClr val="999999"/>
                </a:solidFill>
                <a:latin typeface="Arial" charset="0"/>
                <a:cs typeface="Arial" charset="0"/>
              </a:rPr>
              <a:t>Tel.:472731819, 472731253 Tel.řed./fax:472731480, e-mail:skola@zsmojzir.cz</a:t>
            </a:r>
            <a:endParaRPr lang="cs-CZ" sz="1400">
              <a:solidFill>
                <a:srgbClr val="999999"/>
              </a:solidFill>
              <a:latin typeface="Arial" charset="0"/>
              <a:cs typeface="Arial" charset="0"/>
            </a:endParaRPr>
          </a:p>
          <a:p>
            <a:pPr eaLnBrk="0" hangingPunct="0"/>
            <a:endParaRPr lang="cs-CZ">
              <a:latin typeface="Arial" charset="0"/>
            </a:endParaRPr>
          </a:p>
        </p:txBody>
      </p:sp>
      <p:pic>
        <p:nvPicPr>
          <p:cNvPr id="13318" name="Picture 10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3500" y="0"/>
            <a:ext cx="6477000" cy="1584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9" name="Obrázek 10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7313" y="1643063"/>
            <a:ext cx="676275" cy="409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06487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algn="ctr">
              <a:buFontTx/>
              <a:buNone/>
            </a:pPr>
            <a:r>
              <a:rPr lang="cs-CZ" sz="2000" dirty="0" smtClean="0"/>
              <a:t>Číslo klíčové aktivity: III/2</a:t>
            </a:r>
          </a:p>
          <a:p>
            <a:pPr algn="ctr">
              <a:buFontTx/>
              <a:buNone/>
            </a:pPr>
            <a:r>
              <a:rPr lang="cs-CZ" sz="2000" dirty="0" smtClean="0"/>
              <a:t>Název klíčové aktivity: </a:t>
            </a:r>
          </a:p>
          <a:p>
            <a:pPr algn="ctr">
              <a:buFontTx/>
              <a:buNone/>
            </a:pPr>
            <a:r>
              <a:rPr lang="cs-CZ" sz="2000" dirty="0" smtClean="0"/>
              <a:t>Inovace a zkvalitnění výuky prostřednictvím ICT</a:t>
            </a:r>
          </a:p>
          <a:p>
            <a:pPr algn="ctr">
              <a:buFontTx/>
              <a:buNone/>
            </a:pPr>
            <a:r>
              <a:rPr lang="cs-CZ" sz="1800" dirty="0" smtClean="0"/>
              <a:t> </a:t>
            </a:r>
          </a:p>
          <a:p>
            <a:pPr>
              <a:buFont typeface="Arial" charset="0"/>
              <a:buNone/>
            </a:pPr>
            <a:r>
              <a:rPr lang="cs-CZ" sz="1800" b="1" dirty="0" smtClean="0"/>
              <a:t>Autor</a:t>
            </a:r>
            <a:r>
              <a:rPr lang="cs-CZ" sz="1800" b="1" dirty="0" smtClean="0">
                <a:latin typeface="Arial" charset="0"/>
              </a:rPr>
              <a:t>: Iveta </a:t>
            </a:r>
            <a:r>
              <a:rPr lang="cs-CZ" sz="1800" b="1" dirty="0" err="1" smtClean="0">
                <a:latin typeface="Arial" charset="0"/>
              </a:rPr>
              <a:t>Šolarová</a:t>
            </a:r>
            <a:endParaRPr lang="cs-CZ" sz="1800" dirty="0" smtClean="0">
              <a:latin typeface="Arial" charset="0"/>
            </a:endParaRPr>
          </a:p>
          <a:p>
            <a:pPr>
              <a:buFont typeface="Arial" charset="0"/>
              <a:buNone/>
            </a:pPr>
            <a:r>
              <a:rPr lang="cs-CZ" sz="1800" b="1" dirty="0" smtClean="0"/>
              <a:t>Vytvořeno: </a:t>
            </a:r>
            <a:r>
              <a:rPr lang="cs-CZ" dirty="0"/>
              <a:t> </a:t>
            </a:r>
            <a:r>
              <a:rPr lang="cs-CZ" sz="1800" dirty="0" smtClean="0"/>
              <a:t>říjen 2012</a:t>
            </a:r>
            <a:endParaRPr lang="cs-CZ" sz="1800" b="1" dirty="0" smtClean="0">
              <a:latin typeface="Arial" charset="0"/>
            </a:endParaRPr>
          </a:p>
          <a:p>
            <a:pPr>
              <a:buFont typeface="Arial" charset="0"/>
              <a:buNone/>
            </a:pPr>
            <a:r>
              <a:rPr lang="cs-CZ" sz="1800" b="1" dirty="0" smtClean="0"/>
              <a:t>Ročník:  </a:t>
            </a:r>
            <a:r>
              <a:rPr lang="cs-CZ" sz="1800" dirty="0" smtClean="0"/>
              <a:t>2.</a:t>
            </a:r>
          </a:p>
          <a:p>
            <a:pPr>
              <a:buFont typeface="Arial" charset="0"/>
              <a:buNone/>
            </a:pPr>
            <a:r>
              <a:rPr lang="cs-CZ" sz="1800" b="1" dirty="0" smtClean="0"/>
              <a:t>Vzdělávací oblast: </a:t>
            </a:r>
            <a:r>
              <a:rPr lang="cs-CZ" sz="1800" dirty="0" smtClean="0"/>
              <a:t>Člověk a jeho svět - podzim</a:t>
            </a:r>
          </a:p>
          <a:p>
            <a:pPr>
              <a:buFont typeface="Arial" charset="0"/>
              <a:buNone/>
            </a:pPr>
            <a:r>
              <a:rPr lang="cs-CZ" sz="1800" b="1" dirty="0" smtClean="0"/>
              <a:t>Anotace: </a:t>
            </a:r>
            <a:r>
              <a:rPr lang="cs-CZ" sz="1800" dirty="0"/>
              <a:t> </a:t>
            </a:r>
            <a:r>
              <a:rPr lang="cs-CZ" sz="1800" dirty="0" smtClean="0"/>
              <a:t>Slouží k poznání ročního </a:t>
            </a:r>
            <a:r>
              <a:rPr lang="cs-CZ" sz="1800" smtClean="0"/>
              <a:t>období – podzim.</a:t>
            </a:r>
            <a:endParaRPr lang="cs-CZ" sz="1800" dirty="0" smtClean="0"/>
          </a:p>
        </p:txBody>
      </p:sp>
      <p:pic>
        <p:nvPicPr>
          <p:cNvPr id="14338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3500" y="0"/>
            <a:ext cx="6477000" cy="1584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273869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403648" y="2204864"/>
            <a:ext cx="7406640" cy="1472184"/>
          </a:xfrm>
        </p:spPr>
        <p:txBody>
          <a:bodyPr>
            <a:noAutofit/>
          </a:bodyPr>
          <a:lstStyle/>
          <a:p>
            <a:r>
              <a:rPr lang="cs-CZ" sz="9600" dirty="0" smtClean="0"/>
              <a:t>PODZIM</a:t>
            </a:r>
            <a:endParaRPr lang="cs-CZ" sz="9600" dirty="0"/>
          </a:p>
        </p:txBody>
      </p:sp>
    </p:spTree>
    <p:extLst>
      <p:ext uri="{BB962C8B-B14F-4D97-AF65-F5344CB8AC3E}">
        <p14:creationId xmlns:p14="http://schemas.microsoft.com/office/powerpoint/2010/main" val="981115223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PODZIMNÍ MĚSÍCE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 </a:t>
            </a:r>
            <a:r>
              <a:rPr lang="cs-CZ" sz="4000" dirty="0" smtClean="0"/>
              <a:t>ZÁŘÍ</a:t>
            </a:r>
          </a:p>
          <a:p>
            <a:pPr marL="82296" indent="0">
              <a:buNone/>
            </a:pPr>
            <a:endParaRPr lang="cs-CZ" sz="4000" dirty="0" smtClean="0"/>
          </a:p>
          <a:p>
            <a:r>
              <a:rPr lang="cs-CZ" sz="4000" dirty="0" smtClean="0"/>
              <a:t>ŘÍJEN</a:t>
            </a:r>
          </a:p>
          <a:p>
            <a:pPr marL="82296" indent="0">
              <a:buNone/>
            </a:pPr>
            <a:endParaRPr lang="cs-CZ" sz="4000" dirty="0" smtClean="0"/>
          </a:p>
          <a:p>
            <a:r>
              <a:rPr lang="cs-CZ" sz="4000" dirty="0" smtClean="0"/>
              <a:t>LISTOPAD</a:t>
            </a:r>
            <a:endParaRPr lang="cs-CZ" sz="4000" dirty="0"/>
          </a:p>
        </p:txBody>
      </p:sp>
    </p:spTree>
    <p:extLst>
      <p:ext uri="{BB962C8B-B14F-4D97-AF65-F5344CB8AC3E}">
        <p14:creationId xmlns:p14="http://schemas.microsoft.com/office/powerpoint/2010/main" val="28300232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Nástup do školy</a:t>
            </a:r>
            <a:endParaRPr lang="cs-CZ" dirty="0"/>
          </a:p>
        </p:txBody>
      </p:sp>
      <p:pic>
        <p:nvPicPr>
          <p:cNvPr id="3075" name="Picture 3" descr="C:\Users\iveta\AppData\Local\Microsoft\Windows\Temporary Internet Files\Content.IE5\SM0SDCYP\MP900439294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764704"/>
            <a:ext cx="2698651" cy="40301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606826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Pouštění draků</a:t>
            </a:r>
            <a:endParaRPr lang="cs-CZ" dirty="0"/>
          </a:p>
        </p:txBody>
      </p:sp>
      <p:pic>
        <p:nvPicPr>
          <p:cNvPr id="1026" name="Picture 2" descr="C:\Program Files\Microsoft Office\MEDIA\CAGCAT10\j0212701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1198670"/>
            <a:ext cx="4027657" cy="56593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942030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331640" y="32405"/>
            <a:ext cx="7406640" cy="1472184"/>
          </a:xfrm>
        </p:spPr>
        <p:txBody>
          <a:bodyPr/>
          <a:lstStyle/>
          <a:p>
            <a:r>
              <a:rPr lang="cs-CZ" dirty="0" smtClean="0"/>
              <a:t>Opadávání listů na stromech</a:t>
            </a:r>
            <a:endParaRPr lang="cs-CZ" dirty="0"/>
          </a:p>
        </p:txBody>
      </p:sp>
      <p:pic>
        <p:nvPicPr>
          <p:cNvPr id="2050" name="Picture 2" descr="C:\Users\iveta\AppData\Local\Microsoft\Windows\Temporary Internet Files\Content.IE5\SM0SDCYP\MP900411771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1412776"/>
            <a:ext cx="3672408" cy="52375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363984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Halloween</a:t>
            </a:r>
            <a:endParaRPr lang="cs-CZ" dirty="0"/>
          </a:p>
        </p:txBody>
      </p:sp>
      <p:pic>
        <p:nvPicPr>
          <p:cNvPr id="4098" name="Picture 2" descr="C:\Program Files\Microsoft Office\MEDIA\CAGCAT10\j0305493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808" y="1988840"/>
            <a:ext cx="4003540" cy="32871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65699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Víš, kteří ptáci odlétají do teplých krajin?</a:t>
            </a:r>
            <a:endParaRPr lang="cs-CZ" dirty="0"/>
          </a:p>
        </p:txBody>
      </p:sp>
      <p:pic>
        <p:nvPicPr>
          <p:cNvPr id="5122" name="Picture 2" descr="C:\Users\iveta\AppData\Local\Microsoft\Windows\Temporary Internet Files\Content.IE5\W42YNZZI\MC90032953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2132856"/>
            <a:ext cx="2986034" cy="29584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C:\Users\iveta\AppData\Local\Microsoft\Windows\Temporary Internet Files\Content.IE5\0IQ1YMRG\MC900426422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4068835"/>
            <a:ext cx="2520280" cy="21296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C:\Users\iveta\AppData\Local\Microsoft\Windows\Temporary Internet Files\Content.IE5\ZC2N7XMX\MC900238120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1864753"/>
            <a:ext cx="2375026" cy="17473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762455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27584" y="1700808"/>
            <a:ext cx="7467600" cy="1143000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Citace</a:t>
            </a:r>
            <a:br>
              <a:rPr lang="cs-CZ" dirty="0" smtClean="0"/>
            </a:br>
            <a:r>
              <a:rPr lang="cs-CZ" dirty="0"/>
              <a:t/>
            </a:r>
            <a:br>
              <a:rPr lang="cs-CZ" dirty="0"/>
            </a:br>
            <a:r>
              <a:rPr lang="cs-CZ" dirty="0"/>
              <a:t>Obrázky: Microsoft Office klipart 2010</a:t>
            </a:r>
            <a:br>
              <a:rPr lang="cs-CZ" dirty="0"/>
            </a:b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8132473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lunovrat">
  <a:themeElements>
    <a:clrScheme name="Slunovrat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lunovrat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lunovrat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45</TotalTime>
  <Words>109</Words>
  <Application>Microsoft Office PowerPoint</Application>
  <PresentationFormat>Předvádění na obrazovce (4:3)</PresentationFormat>
  <Paragraphs>27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Slunovrat</vt:lpstr>
      <vt:lpstr>Prezentace aplikace PowerPoint</vt:lpstr>
      <vt:lpstr>Prezentace aplikace PowerPoint</vt:lpstr>
      <vt:lpstr>PODZIM</vt:lpstr>
      <vt:lpstr>PODZIMNÍ MĚSÍCE</vt:lpstr>
      <vt:lpstr>Nástup do školy</vt:lpstr>
      <vt:lpstr>Pouštění draků</vt:lpstr>
      <vt:lpstr>Opadávání listů na stromech</vt:lpstr>
      <vt:lpstr>Halloween</vt:lpstr>
      <vt:lpstr>Víš, kteří ptáci odlétají do teplých krajin?</vt:lpstr>
      <vt:lpstr>Citace  Obrázky: Microsoft Office klipart 2010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PODZIM</dc:title>
  <dc:creator>iveta</dc:creator>
  <cp:lastModifiedBy>iveta</cp:lastModifiedBy>
  <cp:revision>13</cp:revision>
  <dcterms:created xsi:type="dcterms:W3CDTF">2012-07-25T12:14:44Z</dcterms:created>
  <dcterms:modified xsi:type="dcterms:W3CDTF">2013-06-09T19:09:15Z</dcterms:modified>
</cp:coreProperties>
</file>