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66" r:id="rId5"/>
    <p:sldId id="257" r:id="rId6"/>
    <p:sldId id="259" r:id="rId7"/>
    <p:sldId id="260" r:id="rId8"/>
    <p:sldId id="262" r:id="rId9"/>
    <p:sldId id="258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17DA47B-0F66-4341-AA12-C0F373E92C62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B297450-C80D-48A4-8DB9-BD26A8A388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64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Iveta </a:t>
            </a:r>
            <a:r>
              <a:rPr lang="cs-CZ" sz="1800" b="1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dirty="0" smtClean="0"/>
              <a:t>prosinec 2012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Člověk a jeho svět - Zima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Uvědomění si, co je typické pro roční období </a:t>
            </a:r>
            <a:r>
              <a:rPr lang="cs-CZ" sz="1800" smtClean="0"/>
              <a:t>- zima.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38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2109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smtClean="0"/>
              <a:t> prosinec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leden 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ú</a:t>
            </a:r>
            <a:r>
              <a:rPr lang="cs-CZ" sz="2800" dirty="0" smtClean="0"/>
              <a:t>nor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852859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Zimní sporty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Lyžování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Bruslení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Sáňkování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Bobování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iveta\AppData\Local\Microsoft\Windows\Temporary Internet Files\Content.IE5\5W8WXCZM\MP900423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52736"/>
            <a:ext cx="1999084" cy="29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6651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Jizerské hory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Krušné hory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Krkonoše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Šumava</a:t>
            </a:r>
          </a:p>
          <a:p>
            <a:endParaRPr lang="cs-CZ" dirty="0"/>
          </a:p>
        </p:txBody>
      </p:sp>
      <p:pic>
        <p:nvPicPr>
          <p:cNvPr id="3075" name="Picture 3" descr="C:\Users\iveta\AppData\Local\Microsoft\Windows\Temporary Internet Files\Content.IE5\5W8WXCZM\MP9003998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9620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zdraví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Nejčastějšími příznaky nemoci bývají: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bolest hlavy, břicha, krku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zvýšená teplota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Nejběžnějšími nemocemi jsou: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chřipka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angína</a:t>
            </a:r>
          </a:p>
        </p:txBody>
      </p:sp>
    </p:spTree>
    <p:extLst>
      <p:ext uri="{BB962C8B-B14F-4D97-AF65-F5344CB8AC3E}">
        <p14:creationId xmlns:p14="http://schemas.microsoft.com/office/powerpoint/2010/main" val="19399145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</a:t>
            </a:r>
            <a:r>
              <a:rPr lang="cs-CZ" dirty="0" smtClean="0"/>
              <a:t>být </a:t>
            </a:r>
            <a:r>
              <a:rPr lang="cs-CZ" dirty="0" smtClean="0"/>
              <a:t>co nejdříve zdravý?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Ležet v posteli, málo pohybu.</a:t>
            </a:r>
          </a:p>
          <a:p>
            <a:r>
              <a:rPr lang="cs-CZ" dirty="0" smtClean="0"/>
              <a:t> Pít dostatečné množství tekutin.</a:t>
            </a:r>
          </a:p>
          <a:p>
            <a:r>
              <a:rPr lang="cs-CZ" dirty="0" smtClean="0"/>
              <a:t> Jíst pravidelně rozmanitou stravu.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66422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4797152"/>
            <a:ext cx="6512511" cy="1143000"/>
          </a:xfrm>
        </p:spPr>
        <p:txBody>
          <a:bodyPr/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196752"/>
            <a:ext cx="6400800" cy="3474720"/>
          </a:xfrm>
        </p:spPr>
        <p:txBody>
          <a:bodyPr/>
          <a:lstStyle/>
          <a:p>
            <a:r>
              <a:rPr lang="cs-CZ" dirty="0" smtClean="0"/>
              <a:t> 24. prosince</a:t>
            </a:r>
          </a:p>
          <a:p>
            <a:r>
              <a:rPr lang="cs-CZ" dirty="0" smtClean="0"/>
              <a:t> vánoční koledy</a:t>
            </a:r>
          </a:p>
          <a:p>
            <a:r>
              <a:rPr lang="cs-CZ" dirty="0" smtClean="0"/>
              <a:t> štědrovečerní večeře</a:t>
            </a:r>
          </a:p>
          <a:p>
            <a:r>
              <a:rPr lang="cs-CZ" dirty="0" smtClean="0"/>
              <a:t> dárky</a:t>
            </a:r>
          </a:p>
          <a:p>
            <a:r>
              <a:rPr lang="cs-CZ" dirty="0" smtClean="0"/>
              <a:t> cukroví</a:t>
            </a:r>
          </a:p>
          <a:p>
            <a:r>
              <a:rPr lang="cs-CZ" dirty="0" smtClean="0"/>
              <a:t> jmelí</a:t>
            </a:r>
          </a:p>
        </p:txBody>
      </p:sp>
      <p:pic>
        <p:nvPicPr>
          <p:cNvPr id="1026" name="Picture 2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1723644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eta\AppData\Local\Microsoft\Windows\Temporary Internet Files\Content.IE5\W42YNZZI\MP90038488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890" y="3703724"/>
            <a:ext cx="2085216" cy="289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6401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2473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</TotalTime>
  <Words>167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ZIMA</vt:lpstr>
      <vt:lpstr>Prezentace aplikace PowerPoint</vt:lpstr>
      <vt:lpstr>Zimní sporty</vt:lpstr>
      <vt:lpstr>Hory v ČR</vt:lpstr>
      <vt:lpstr>Naše zdraví</vt:lpstr>
      <vt:lpstr>Jak být co nejdříve zdravý?</vt:lpstr>
      <vt:lpstr>Vánoce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iveta</dc:creator>
  <cp:lastModifiedBy>František Bret</cp:lastModifiedBy>
  <cp:revision>9</cp:revision>
  <dcterms:created xsi:type="dcterms:W3CDTF">2012-07-25T14:11:02Z</dcterms:created>
  <dcterms:modified xsi:type="dcterms:W3CDTF">2013-07-02T06:55:16Z</dcterms:modified>
</cp:coreProperties>
</file>