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73324EB-3E2F-41D9-B578-B23EE59B7C1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26FA5E2-4090-4F0F-B411-AED93924E44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64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Iveta </a:t>
            </a:r>
            <a:r>
              <a:rPr lang="cs-CZ" sz="1800" b="1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sz="1800" dirty="0" smtClean="0"/>
              <a:t>září 2012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</a:t>
            </a:r>
            <a:r>
              <a:rPr lang="cs-CZ" sz="1800" dirty="0" smtClean="0"/>
              <a:t>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Člověk a jeho svět – Roční období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Slouží k poznání ročních období.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738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132856"/>
            <a:ext cx="8229600" cy="1600200"/>
          </a:xfrm>
        </p:spPr>
        <p:txBody>
          <a:bodyPr/>
          <a:lstStyle/>
          <a:p>
            <a:r>
              <a:rPr lang="cs-CZ" dirty="0" smtClean="0"/>
              <a:t>ROČNÍ  OBDOBÍ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9143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/>
          <a:lstStyle/>
          <a:p>
            <a:r>
              <a:rPr lang="cs-CZ" dirty="0" smtClean="0"/>
              <a:t>JARO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LÉTO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PODZIM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ZIMA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722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řezen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uben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květen</a:t>
            </a:r>
            <a:endParaRPr lang="cs-CZ" dirty="0"/>
          </a:p>
        </p:txBody>
      </p:sp>
      <p:pic>
        <p:nvPicPr>
          <p:cNvPr id="1027" name="Picture 3" descr="C:\Users\iveta\AppData\Local\Microsoft\Windows\Temporary Internet Files\Content.IE5\2XL9WL8F\MP9004308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3576637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345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erven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ervenec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rpen</a:t>
            </a:r>
            <a:endParaRPr lang="cs-CZ" dirty="0"/>
          </a:p>
        </p:txBody>
      </p:sp>
      <p:pic>
        <p:nvPicPr>
          <p:cNvPr id="2050" name="Picture 2" descr="C:\Users\iveta\AppData\Local\Microsoft\Windows\Temporary Internet Files\Content.IE5\621VZRMK\MP9004066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88840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8117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září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říjen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listopad</a:t>
            </a:r>
          </a:p>
          <a:p>
            <a:endParaRPr lang="cs-CZ" dirty="0"/>
          </a:p>
        </p:txBody>
      </p:sp>
      <p:pic>
        <p:nvPicPr>
          <p:cNvPr id="3074" name="Picture 2" descr="C:\Users\iveta\AppData\Local\Microsoft\Windows\Temporary Internet Files\Content.IE5\ZC2N7XMX\MP9001490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04864"/>
            <a:ext cx="3657600" cy="243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4104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prosinec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eden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únor</a:t>
            </a:r>
          </a:p>
        </p:txBody>
      </p:sp>
      <p:pic>
        <p:nvPicPr>
          <p:cNvPr id="4098" name="Picture 2" descr="C:\Users\iveta\AppData\Local\Microsoft\Windows\Temporary Internet Files\Content.IE5\0IQ1YMRG\MC9003048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200" y="2089149"/>
            <a:ext cx="3850208" cy="349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9698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4525963"/>
          </a:xfrm>
        </p:spPr>
        <p:txBody>
          <a:bodyPr>
            <a:no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eden</a:t>
            </a:r>
          </a:p>
          <a:p>
            <a:r>
              <a:rPr lang="cs-CZ" sz="2800" dirty="0" smtClean="0"/>
              <a:t>únor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řezen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uben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věten</a:t>
            </a:r>
          </a:p>
          <a:p>
            <a:r>
              <a:rPr lang="cs-CZ" sz="2800" dirty="0"/>
              <a:t>č</a:t>
            </a:r>
            <a:r>
              <a:rPr lang="cs-CZ" sz="2800" dirty="0" smtClean="0"/>
              <a:t>erven</a:t>
            </a:r>
          </a:p>
          <a:p>
            <a:r>
              <a:rPr lang="cs-CZ" sz="2800" dirty="0"/>
              <a:t>č</a:t>
            </a:r>
            <a:r>
              <a:rPr lang="cs-CZ" sz="2800" dirty="0" smtClean="0"/>
              <a:t>ervenec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rpen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áří</a:t>
            </a:r>
          </a:p>
          <a:p>
            <a:r>
              <a:rPr lang="cs-CZ" sz="2800" dirty="0"/>
              <a:t>ř</a:t>
            </a:r>
            <a:r>
              <a:rPr lang="cs-CZ" sz="2800" dirty="0" smtClean="0"/>
              <a:t>íjen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istopad</a:t>
            </a:r>
          </a:p>
          <a:p>
            <a:r>
              <a:rPr lang="cs-CZ" sz="2800" dirty="0" smtClean="0"/>
              <a:t>prosinec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06061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už měsíce?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55041"/>
            <a:ext cx="8229600" cy="4525963"/>
          </a:xfrm>
        </p:spPr>
        <p:txBody>
          <a:bodyPr/>
          <a:lstStyle/>
          <a:p>
            <a:r>
              <a:rPr lang="cs-CZ" dirty="0" smtClean="0"/>
              <a:t>V kterých měsících máme letní prázdniny?</a:t>
            </a:r>
          </a:p>
          <a:p>
            <a:r>
              <a:rPr lang="cs-CZ" dirty="0" smtClean="0"/>
              <a:t>V kterém měsíci jsou Vánoce?</a:t>
            </a:r>
          </a:p>
          <a:p>
            <a:r>
              <a:rPr lang="cs-CZ" dirty="0" smtClean="0"/>
              <a:t>V kterém měsíci máš narozeniny?</a:t>
            </a:r>
          </a:p>
          <a:p>
            <a:r>
              <a:rPr lang="cs-CZ" dirty="0" smtClean="0"/>
              <a:t>V kterých měsících se dá jet lyžovat?</a:t>
            </a:r>
          </a:p>
          <a:p>
            <a:r>
              <a:rPr lang="cs-CZ" dirty="0" smtClean="0"/>
              <a:t>V kterém měsíci se nastupuje do školy?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3053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 Znáš už měsíce?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55041"/>
            <a:ext cx="8229600" cy="4525963"/>
          </a:xfrm>
        </p:spPr>
        <p:txBody>
          <a:bodyPr/>
          <a:lstStyle/>
          <a:p>
            <a:r>
              <a:rPr lang="cs-CZ" dirty="0" smtClean="0"/>
              <a:t>V kterých měsících máme letní prázdniny?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červenec a srpen</a:t>
            </a:r>
          </a:p>
          <a:p>
            <a:r>
              <a:rPr lang="cs-CZ" dirty="0" smtClean="0"/>
              <a:t>V kterém měsíci jsou Vánoce?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prosinec</a:t>
            </a:r>
          </a:p>
          <a:p>
            <a:r>
              <a:rPr lang="cs-CZ" dirty="0" smtClean="0"/>
              <a:t>V kterém měsíci máš narozeniny?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únor</a:t>
            </a:r>
          </a:p>
          <a:p>
            <a:r>
              <a:rPr lang="cs-CZ" dirty="0" smtClean="0"/>
              <a:t>V kterých měsících se dá jet lyžovat?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prosinec, leden, únor</a:t>
            </a:r>
          </a:p>
          <a:p>
            <a:r>
              <a:rPr lang="cs-CZ" dirty="0" smtClean="0"/>
              <a:t>V kterém měsíci se nastupuje do školy?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září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3311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 Microsoft Office klipart 2010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2473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35</TotalTime>
  <Words>168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ROČNÍ  OBDOBÍ</vt:lpstr>
      <vt:lpstr>Prezentace aplikace PowerPoint</vt:lpstr>
      <vt:lpstr>JARO</vt:lpstr>
      <vt:lpstr>LÉTO</vt:lpstr>
      <vt:lpstr>PODZIM</vt:lpstr>
      <vt:lpstr>ZIMA</vt:lpstr>
      <vt:lpstr>Prezentace aplikace PowerPoint</vt:lpstr>
      <vt:lpstr>Znáš už měsíce?</vt:lpstr>
      <vt:lpstr>Řešení: Znáš už měsíce?</vt:lpstr>
      <vt:lpstr>Citace  Obrázky: Microsoft Office klipart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 OBDOBÍ</dc:title>
  <dc:creator>iveta</dc:creator>
  <cp:lastModifiedBy>iveta</cp:lastModifiedBy>
  <cp:revision>13</cp:revision>
  <dcterms:created xsi:type="dcterms:W3CDTF">2012-07-23T14:07:25Z</dcterms:created>
  <dcterms:modified xsi:type="dcterms:W3CDTF">2013-05-26T08:24:43Z</dcterms:modified>
</cp:coreProperties>
</file>