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B6914F9-97D1-4CFF-B3D2-0CDF133A6E1A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4529CEC-75CB-4CFE-B550-F48BA938A85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wmf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wmf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64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Iveta </a:t>
            </a:r>
            <a:r>
              <a:rPr lang="cs-CZ" sz="1800" b="1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sz="1800" dirty="0" smtClean="0"/>
              <a:t>září 2012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</a:t>
            </a:r>
            <a:r>
              <a:rPr lang="cs-CZ" sz="1800" dirty="0" smtClean="0"/>
              <a:t>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Člověk a jeho svět – Roční období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Uvědomění si, co je typické pro </a:t>
            </a:r>
            <a:r>
              <a:rPr lang="cs-CZ" sz="1800" smtClean="0"/>
              <a:t>roční období.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738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3934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pic>
        <p:nvPicPr>
          <p:cNvPr id="1026" name="Picture 2" descr="C:\Users\iveta\AppData\Local\Microsoft\Windows\Temporary Internet Files\Content.IE5\5W8WXCZM\MP900427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31979"/>
            <a:ext cx="3744416" cy="37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eta\AppData\Local\Microsoft\Windows\Temporary Internet Files\Content.IE5\ZC2N7XMX\MP9003996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796" y="3584575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08378"/>
            <a:ext cx="2232248" cy="2047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48680"/>
            <a:ext cx="1744663" cy="183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eta\AppData\Local\Microsoft\Windows\Temporary Internet Files\Content.IE5\ZC2N7XMX\MC9004124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35119"/>
            <a:ext cx="2135609" cy="209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3051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pic>
        <p:nvPicPr>
          <p:cNvPr id="2051" name="Picture 3" descr="C:\Users\iveta\AppData\Local\Microsoft\Windows\Temporary Internet Files\Content.IE5\ZC2N7XMX\MP9002016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05" y="4298950"/>
            <a:ext cx="3676813" cy="24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eta\AppData\Local\Microsoft\Windows\Temporary Internet Files\Content.IE5\W42YNZZI\MP9004013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4081"/>
            <a:ext cx="3132137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eta\AppData\Local\Microsoft\Windows\Temporary Internet Files\Content.IE5\ZC2N7XMX\MP90014910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792" y="559369"/>
            <a:ext cx="24622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veta\AppData\Local\Microsoft\Windows\Temporary Internet Files\Content.IE5\0IQ1YMRG\MP9004067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560" y="4359050"/>
            <a:ext cx="3719264" cy="247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veta\AppData\Local\Microsoft\Windows\Temporary Internet Files\Content.IE5\5W8WXCZM\MC90044040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592" y="15557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0473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0872" y="954636"/>
            <a:ext cx="4114800" cy="5210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pic>
        <p:nvPicPr>
          <p:cNvPr id="3074" name="Picture 2" descr="C:\Users\iveta\AppData\Local\Microsoft\Windows\Temporary Internet Files\Content.IE5\ZC2N7XMX\MP900149004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578" y="476672"/>
            <a:ext cx="3657600" cy="243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eta\AppData\Local\Microsoft\Windows\Temporary Internet Files\Content.IE5\W42YNZZI\MP9004005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40786"/>
            <a:ext cx="2783582" cy="348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iveta\AppData\Local\Microsoft\Windows\Temporary Internet Files\Content.IE5\ZC2N7XMX\MP90043940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88840"/>
            <a:ext cx="3096344" cy="463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iveta\AppData\Local\Microsoft\Windows\Temporary Internet Files\Content.IE5\5W8WXCZM\MP90043863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620688"/>
            <a:ext cx="1872208" cy="124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2760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4098" name="Picture 2" descr="C:\Users\iveta\AppData\Local\Microsoft\Windows\Temporary Internet Files\Content.IE5\W42YNZZI\MC900250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2295"/>
            <a:ext cx="3450803" cy="340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iveta\AppData\Local\Microsoft\Windows\Temporary Internet Files\Content.IE5\W42YNZZI\MP9003848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579" y="1527597"/>
            <a:ext cx="1800200" cy="250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iveta\AppData\Local\Microsoft\Windows\Temporary Internet Files\Content.IE5\0IQ1YMRG\MC900396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250771" cy="3914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iveta\AppData\Local\Microsoft\Windows\Temporary Internet Files\Content.IE5\5W8WXCZM\MP90043407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224" y="3367851"/>
            <a:ext cx="5241776" cy="3490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2732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Roztřiď, co patří do jakého období</a:t>
            </a:r>
            <a:endParaRPr lang="cs-CZ" dirty="0"/>
          </a:p>
        </p:txBody>
      </p:sp>
      <p:pic>
        <p:nvPicPr>
          <p:cNvPr id="5124" name="Picture 4" descr="C:\Users\iveta\AppData\Local\Microsoft\Windows\Temporary Internet Files\Content.IE5\5W8WXCZM\MP900407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iveta\AppData\Local\Microsoft\Windows\Temporary Internet Files\Content.IE5\5W8WXCZM\MP90044253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89040"/>
            <a:ext cx="4427984" cy="2943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iveta\AppData\Local\Microsoft\Windows\Temporary Internet Files\Content.IE5\5W8WXCZM\MP9003996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1509185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Program Files\Microsoft Office\MEDIA\CAGCAT10\j018329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538" y="1492250"/>
            <a:ext cx="1724025" cy="184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6832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Roztřiď, co patří do jakého období</a:t>
            </a:r>
            <a:endParaRPr lang="cs-CZ" dirty="0"/>
          </a:p>
        </p:txBody>
      </p:sp>
      <p:pic>
        <p:nvPicPr>
          <p:cNvPr id="5124" name="Picture 4" descr="C:\Users\iveta\AppData\Local\Microsoft\Windows\Temporary Internet Files\Content.IE5\5W8WXCZM\MP900407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iveta\AppData\Local\Microsoft\Windows\Temporary Internet Files\Content.IE5\5W8WXCZM\MP90044253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89040"/>
            <a:ext cx="4427984" cy="2943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iveta\AppData\Local\Microsoft\Windows\Temporary Internet Files\Content.IE5\5W8WXCZM\MP9003996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1509185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Program Files\Microsoft Office\MEDIA\CAGCAT10\j018329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538" y="1492250"/>
            <a:ext cx="1724025" cy="184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6196662"/>
            <a:ext cx="1865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486916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4378" y="343065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75365" y="116666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7309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 Microsoft Office klipart 2010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2473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</TotalTime>
  <Words>110</Words>
  <Application>Microsoft Office PowerPoint</Application>
  <PresentationFormat>Předvádění na obrazovce (4:3)</PresentationFormat>
  <Paragraphs>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Roční období</vt:lpstr>
      <vt:lpstr>Jaro</vt:lpstr>
      <vt:lpstr>Léto</vt:lpstr>
      <vt:lpstr>Podzim</vt:lpstr>
      <vt:lpstr>Zima</vt:lpstr>
      <vt:lpstr>Roztřiď, co patří do jakého období</vt:lpstr>
      <vt:lpstr>Roztřiď, co patří do jakého období</vt:lpstr>
      <vt:lpstr>Citace  Obrázky: Microsoft Office klipart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období</dc:title>
  <dc:creator>iveta</dc:creator>
  <cp:lastModifiedBy>iveta</cp:lastModifiedBy>
  <cp:revision>8</cp:revision>
  <dcterms:created xsi:type="dcterms:W3CDTF">2012-07-23T15:22:52Z</dcterms:created>
  <dcterms:modified xsi:type="dcterms:W3CDTF">2013-05-26T08:25:55Z</dcterms:modified>
</cp:coreProperties>
</file>