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9" r:id="rId6"/>
    <p:sldId id="258" r:id="rId7"/>
    <p:sldId id="260" r:id="rId8"/>
    <p:sldId id="263" r:id="rId9"/>
    <p:sldId id="262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BA27200-2F42-4BDF-9703-EA73A430625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40509AD-63B6-45CC-B04D-C0CC1E11B9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64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Iveta </a:t>
            </a:r>
            <a:r>
              <a:rPr lang="cs-CZ" sz="1800" b="1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dirty="0" smtClean="0"/>
              <a:t>březen 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Člověk a jeho svět - Velikonoce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Seznámení s </a:t>
            </a:r>
            <a:r>
              <a:rPr lang="cs-CZ" sz="1800" smtClean="0"/>
              <a:t>velikonočními zvyky.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38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07355"/>
            <a:ext cx="8136904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V E L I K O N O C E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3053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Velikonoce </a:t>
            </a:r>
            <a:r>
              <a:rPr lang="cs-CZ" dirty="0" smtClean="0"/>
              <a:t>jsou významným svátkem křesťanů, kteří oslavují zmrtvýchvstání Ježíše Krista.</a:t>
            </a:r>
            <a:endParaRPr lang="cs-CZ" dirty="0"/>
          </a:p>
        </p:txBody>
      </p:sp>
      <p:pic>
        <p:nvPicPr>
          <p:cNvPr id="2050" name="Picture 2" descr="C:\Users\iveta\AppData\Local\Microsoft\Windows\Temporary Internet Files\Content.IE5\W42YNZZI\MP900399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28999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49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36912"/>
            <a:ext cx="7125113" cy="924475"/>
          </a:xfrm>
        </p:spPr>
        <p:txBody>
          <a:bodyPr/>
          <a:lstStyle/>
          <a:p>
            <a:r>
              <a:rPr lang="cs-CZ" b="1" dirty="0" smtClean="0"/>
              <a:t>Velikonoce je svátek „vítání jara“.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03348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692696"/>
            <a:ext cx="7125113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POMLÁZKA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Mašle na pomlázce se také řadí mezi starodávné </a:t>
            </a:r>
            <a:r>
              <a:rPr lang="cs-CZ" b="1" dirty="0"/>
              <a:t>velikonoční zvyky</a:t>
            </a:r>
            <a:r>
              <a:rPr lang="cs-CZ" dirty="0" smtClean="0"/>
              <a:t>, kdy každá z dívek uváže chlapci mašli za vyšupání.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68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VELIKONOČNÍ VAJÍČKA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iveta\AppData\Local\Microsoft\Windows\Temporary Internet Files\Content.IE5\ZC2N7XMX\MC9003049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3508974" cy="225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eta\AppData\Local\Microsoft\Windows\Temporary Internet Files\Content.IE5\W42YNZZI\MC900353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82" y="3212976"/>
            <a:ext cx="2654174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184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VELIKONOČNÍ  KRASLICE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iveta\AppData\Local\Microsoft\Windows\Temporary Internet Files\Content.IE5\0IQ1YMRG\MP9003829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2574032" cy="3603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132856"/>
            <a:ext cx="4104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Vyškrabování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Vosková technika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473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5113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VELIKONOČNÍ  ZAJÍČEK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85138"/>
            <a:ext cx="4438220" cy="406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3000" y="4653136"/>
            <a:ext cx="9001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Jinde ve světě se ve spojení s </a:t>
            </a:r>
            <a:r>
              <a:rPr lang="cs-CZ" b="1" dirty="0" smtClean="0"/>
              <a:t>velikonočním zajíčkem</a:t>
            </a:r>
            <a:r>
              <a:rPr lang="cs-CZ" dirty="0" smtClean="0"/>
              <a:t> traduje dětmi velice oblíbený zvyk vyhledání vajíček, které přináší právě velikonoční zajíček.</a:t>
            </a:r>
          </a:p>
          <a:p>
            <a:endParaRPr lang="cs-CZ" dirty="0"/>
          </a:p>
          <a:p>
            <a:r>
              <a:rPr lang="cs-CZ" dirty="0" smtClean="0"/>
              <a:t>Zajíčkova velikonoční vajíčka jsou obvykle čokoládová, či z jiných pamlsků. Děti se obvykle na lov vydávají již časně </a:t>
            </a:r>
            <a:r>
              <a:rPr lang="cs-CZ" dirty="0" smtClean="0"/>
              <a:t>zrána </a:t>
            </a:r>
            <a:r>
              <a:rPr lang="cs-CZ" dirty="0" smtClean="0"/>
              <a:t>s malými košíčky a soutěží mezi sebou, kdo jich víc najde. Obvykle mezi nimi bývá ukryto i jedno největší.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95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VELIKONOČNÍ KOLEDY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6832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/>
              </a:rPr>
              <a:t>Hody, hody</a:t>
            </a:r>
          </a:p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Hod, hody do </a:t>
            </a:r>
            <a:r>
              <a:rPr lang="cs-CZ" dirty="0" err="1" smtClean="0">
                <a:effectLst/>
              </a:rPr>
              <a:t>provody</a:t>
            </a:r>
            <a:r>
              <a:rPr lang="cs-CZ" dirty="0" smtClean="0">
                <a:effectLst/>
              </a:rPr>
              <a:t>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dejte vejce malovaný,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nedáte-li malovaný,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dejte aspoň bílý,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slepička vám snese jiný.</a:t>
            </a:r>
          </a:p>
          <a:p>
            <a:endParaRPr lang="cs-CZ" dirty="0" smtClean="0">
              <a:effectLst/>
            </a:endParaRPr>
          </a:p>
          <a:p>
            <a:endParaRPr lang="cs-CZ" dirty="0"/>
          </a:p>
          <a:p>
            <a:r>
              <a:rPr lang="cs-CZ" b="1" dirty="0" smtClean="0">
                <a:effectLst/>
              </a:rPr>
              <a:t>Malý koledníček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Já jsem malý koledníček, tetičko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přišel jsem si pro červený vajíčko.</a:t>
            </a:r>
          </a:p>
          <a:p>
            <a:r>
              <a:rPr lang="cs-CZ" dirty="0" smtClean="0">
                <a:effectLst/>
              </a:rPr>
              <a:t>Pro vajíčko červený,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pro koláč bílý, jsem-li já vám, tetičko,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koledníček milý?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039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24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15</TotalTime>
  <Words>152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Prezentace aplikace PowerPoint</vt:lpstr>
      <vt:lpstr>V E L I K O N O C E</vt:lpstr>
      <vt:lpstr>Velikonoce jsou významným svátkem křesťanů, kteří oslavují zmrtvýchvstání Ježíše Krista.</vt:lpstr>
      <vt:lpstr>Velikonoce je svátek „vítání jara“.</vt:lpstr>
      <vt:lpstr>POMLÁZKA</vt:lpstr>
      <vt:lpstr>VELIKONOČNÍ VAJÍČKA</vt:lpstr>
      <vt:lpstr>VELIKONOČNÍ  KRASLICE</vt:lpstr>
      <vt:lpstr>VELIKONOČNÍ  ZAJÍČEK</vt:lpstr>
      <vt:lpstr>VELIKONOČNÍ KOLEDY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E L I K O N O C E</dc:title>
  <dc:creator>iveta</dc:creator>
  <cp:lastModifiedBy>iveta</cp:lastModifiedBy>
  <cp:revision>7</cp:revision>
  <dcterms:created xsi:type="dcterms:W3CDTF">2012-07-24T12:21:30Z</dcterms:created>
  <dcterms:modified xsi:type="dcterms:W3CDTF">2013-03-26T15:10:32Z</dcterms:modified>
</cp:coreProperties>
</file>