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64" r:id="rId6"/>
    <p:sldId id="258" r:id="rId7"/>
    <p:sldId id="265" r:id="rId8"/>
    <p:sldId id="259" r:id="rId9"/>
    <p:sldId id="266" r:id="rId10"/>
    <p:sldId id="260" r:id="rId11"/>
    <p:sldId id="267" r:id="rId12"/>
    <p:sldId id="261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B344D84-9AFB-497E-A393-DC336BA19D2E}" styleName="Střední styl 3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53" autoAdjust="0"/>
    <p:restoredTop sz="94660"/>
  </p:normalViewPr>
  <p:slideViewPr>
    <p:cSldViewPr>
      <p:cViewPr varScale="1">
        <p:scale>
          <a:sx n="70" d="100"/>
          <a:sy n="70" d="100"/>
        </p:scale>
        <p:origin x="-141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979094C-D462-4241-8CC5-515D23C2DE3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DBFBFC3-DDBF-4DE0-8421-78D5CD2EDFB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648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Iveta </a:t>
            </a:r>
            <a:r>
              <a:rPr lang="cs-CZ" sz="1800" b="1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Vytvořeno: </a:t>
            </a:r>
            <a:r>
              <a:rPr lang="cs-CZ" sz="1800" dirty="0" smtClean="0"/>
              <a:t>září 2013</a:t>
            </a:r>
            <a:endParaRPr lang="cs-CZ" sz="1800" b="1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Ročník: </a:t>
            </a:r>
            <a:r>
              <a:rPr lang="cs-CZ" sz="1800" dirty="0" smtClean="0"/>
              <a:t>2.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Člověk a jeho svět – Znáš roční období?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Uvědomění si, co je </a:t>
            </a:r>
            <a:r>
              <a:rPr lang="cs-CZ" sz="1800" smtClean="0"/>
              <a:t>typické pro roční období.</a:t>
            </a:r>
            <a:endParaRPr lang="cs-CZ" sz="1800" dirty="0" smtClean="0"/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27386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Znáš roční období?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82226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u="sng" dirty="0" smtClean="0"/>
              <a:t>Doplň chybějící měsíce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4928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l</a:t>
            </a:r>
            <a:r>
              <a:rPr lang="cs-CZ" sz="4000" dirty="0" smtClean="0"/>
              <a:t>eden, ?, březen, duben, ?, červen, červenec, ? září, říjen, ?, 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060186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u="sng" dirty="0" smtClean="0"/>
              <a:t>Doplň chybějící měsíce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249289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/>
              <a:t>l</a:t>
            </a:r>
            <a:r>
              <a:rPr lang="cs-CZ" sz="4000" dirty="0" smtClean="0"/>
              <a:t>eden, únor, březen, duben, květen, červen, červenec, srpen, září, říjen, listopad, prosinec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863324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268760"/>
            <a:ext cx="7772400" cy="4572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Jaké znáš podzimní měsíce?</a:t>
            </a:r>
          </a:p>
          <a:p>
            <a:endParaRPr lang="cs-CZ" sz="4000" dirty="0" smtClean="0"/>
          </a:p>
          <a:p>
            <a:r>
              <a:rPr lang="cs-CZ" sz="4000" dirty="0" smtClean="0"/>
              <a:t>Jaké znáš zimní měsíce?</a:t>
            </a:r>
          </a:p>
          <a:p>
            <a:endParaRPr lang="cs-CZ" sz="4000" dirty="0" smtClean="0"/>
          </a:p>
          <a:p>
            <a:r>
              <a:rPr lang="cs-CZ" sz="4000" dirty="0" smtClean="0"/>
              <a:t>Jaké znáš letní měsíce?</a:t>
            </a:r>
          </a:p>
          <a:p>
            <a:pPr marL="0" indent="0">
              <a:buNone/>
            </a:pPr>
            <a:endParaRPr lang="cs-CZ" sz="4000" dirty="0" smtClean="0"/>
          </a:p>
          <a:p>
            <a:r>
              <a:rPr lang="cs-CZ" sz="4000" dirty="0" smtClean="0"/>
              <a:t>Jaké znáš jarní měsíce?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78610053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404664"/>
            <a:ext cx="7772400" cy="4572000"/>
          </a:xfrm>
        </p:spPr>
        <p:txBody>
          <a:bodyPr>
            <a:noAutofit/>
          </a:bodyPr>
          <a:lstStyle/>
          <a:p>
            <a:r>
              <a:rPr lang="cs-CZ" sz="4000" dirty="0" smtClean="0"/>
              <a:t>Jaké znáš podzimní měsíce?</a:t>
            </a:r>
          </a:p>
          <a:p>
            <a:pPr marL="0" indent="0">
              <a:buNone/>
            </a:pPr>
            <a:r>
              <a:rPr lang="cs-CZ" sz="4000" i="1" dirty="0"/>
              <a:t>	</a:t>
            </a:r>
            <a:r>
              <a:rPr lang="cs-CZ" sz="4000" i="1" dirty="0" smtClean="0"/>
              <a:t>září, říjen, listopad</a:t>
            </a:r>
            <a:endParaRPr lang="cs-CZ" sz="4000" dirty="0" smtClean="0"/>
          </a:p>
          <a:p>
            <a:r>
              <a:rPr lang="cs-CZ" sz="4000" dirty="0" smtClean="0"/>
              <a:t>Jaké znáš zimní měsíce?</a:t>
            </a:r>
          </a:p>
          <a:p>
            <a:pPr marL="0" indent="0">
              <a:buNone/>
            </a:pPr>
            <a:r>
              <a:rPr lang="cs-CZ" sz="4000" i="1" dirty="0"/>
              <a:t>	</a:t>
            </a:r>
            <a:r>
              <a:rPr lang="cs-CZ" sz="4000" i="1" dirty="0" smtClean="0"/>
              <a:t>prosinec, leden, únor</a:t>
            </a:r>
            <a:endParaRPr lang="cs-CZ" sz="4000" dirty="0" smtClean="0"/>
          </a:p>
          <a:p>
            <a:r>
              <a:rPr lang="cs-CZ" sz="4000" dirty="0" smtClean="0"/>
              <a:t>Jaké znáš letní měsíce?</a:t>
            </a:r>
          </a:p>
          <a:p>
            <a:pPr marL="0" indent="0">
              <a:buNone/>
            </a:pPr>
            <a:r>
              <a:rPr lang="cs-CZ" sz="4000" i="1" dirty="0" smtClean="0"/>
              <a:t>	červen, červenec, srpen</a:t>
            </a:r>
          </a:p>
          <a:p>
            <a:r>
              <a:rPr lang="cs-CZ" sz="4000" dirty="0" smtClean="0"/>
              <a:t>Jaké znáš jarní měsíce?</a:t>
            </a:r>
          </a:p>
          <a:p>
            <a:pPr marL="0" indent="0">
              <a:buNone/>
            </a:pPr>
            <a:r>
              <a:rPr lang="cs-CZ" sz="4000" i="1" dirty="0"/>
              <a:t>	</a:t>
            </a:r>
            <a:r>
              <a:rPr lang="cs-CZ" sz="4000" i="1" dirty="0" smtClean="0"/>
              <a:t>březen, duben, květen</a:t>
            </a:r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238519338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Zařaď do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Vánoce, začátek školy, Velikonoce, pouštění draků, koupání v bazéně, prázdniny, sníh, kytky, sbírání hub,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863804"/>
              </p:ext>
            </p:extLst>
          </p:nvPr>
        </p:nvGraphicFramePr>
        <p:xfrm>
          <a:off x="1619672" y="3429000"/>
          <a:ext cx="6096000" cy="32004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53984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Zařaď do tabulky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Vánoce, začátek školy, Velikonoce, pouštění draků, koupání v bazéně, prázdniny, sníh, kytky, sbírání hub,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06289158"/>
              </p:ext>
            </p:extLst>
          </p:nvPr>
        </p:nvGraphicFramePr>
        <p:xfrm>
          <a:off x="1619672" y="3429000"/>
          <a:ext cx="6096000" cy="320040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524000"/>
                <a:gridCol w="1524000"/>
                <a:gridCol w="1524000"/>
                <a:gridCol w="1524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Jaro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Léto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Podzim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Zima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Velikonoce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koupání v bazéně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začátek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Vánoce</a:t>
                      </a:r>
                    </a:p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kytky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prázdniny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pouštění draků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sníh</a:t>
                      </a:r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sbírání hub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sbírání</a:t>
                      </a:r>
                      <a:r>
                        <a:rPr lang="cs-CZ" baseline="0" dirty="0" smtClean="0"/>
                        <a:t> hub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301902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916832"/>
            <a:ext cx="7772400" cy="4572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Který den slavíme Vánoce?</a:t>
            </a:r>
          </a:p>
          <a:p>
            <a:r>
              <a:rPr lang="cs-CZ" sz="3600" dirty="0" smtClean="0"/>
              <a:t>V jakém ročním období se slaví Velikonoce?</a:t>
            </a:r>
          </a:p>
          <a:p>
            <a:r>
              <a:rPr lang="cs-CZ" sz="3600" dirty="0" smtClean="0"/>
              <a:t>Který </a:t>
            </a:r>
            <a:r>
              <a:rPr lang="cs-CZ" sz="3600" dirty="0" smtClean="0"/>
              <a:t>měsíc </a:t>
            </a:r>
            <a:r>
              <a:rPr lang="cs-CZ" sz="3600" dirty="0" smtClean="0"/>
              <a:t>nastupujeme do školy?</a:t>
            </a:r>
          </a:p>
          <a:p>
            <a:r>
              <a:rPr lang="cs-CZ" sz="3600" dirty="0" smtClean="0"/>
              <a:t>Které měsíce jsou letní prázdniny?</a:t>
            </a:r>
          </a:p>
        </p:txBody>
      </p:sp>
    </p:spTree>
    <p:extLst>
      <p:ext uri="{BB962C8B-B14F-4D97-AF65-F5344CB8AC3E}">
        <p14:creationId xmlns:p14="http://schemas.microsoft.com/office/powerpoint/2010/main" val="31121031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916832"/>
            <a:ext cx="7772400" cy="4572000"/>
          </a:xfrm>
        </p:spPr>
        <p:txBody>
          <a:bodyPr>
            <a:normAutofit fontScale="92500" lnSpcReduction="10000"/>
          </a:bodyPr>
          <a:lstStyle/>
          <a:p>
            <a:r>
              <a:rPr lang="cs-CZ" sz="3600" dirty="0" smtClean="0"/>
              <a:t>Který den slavíme Vánoce?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24. prosince</a:t>
            </a:r>
          </a:p>
          <a:p>
            <a:r>
              <a:rPr lang="cs-CZ" sz="3600" dirty="0" smtClean="0"/>
              <a:t>V jakém ročním období se slaví Velikonoce?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jaro</a:t>
            </a:r>
          </a:p>
          <a:p>
            <a:r>
              <a:rPr lang="cs-CZ" sz="3600" dirty="0" smtClean="0"/>
              <a:t>Který měsíc nastupujeme do školy?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září</a:t>
            </a:r>
          </a:p>
          <a:p>
            <a:r>
              <a:rPr lang="cs-CZ" sz="3600" dirty="0" smtClean="0"/>
              <a:t>Které měsíce jsou letní prázdniny?</a:t>
            </a:r>
          </a:p>
          <a:p>
            <a:pPr marL="0" indent="0">
              <a:buNone/>
            </a:pPr>
            <a:r>
              <a:rPr lang="cs-CZ" sz="3600" dirty="0"/>
              <a:t>	</a:t>
            </a:r>
            <a:r>
              <a:rPr lang="cs-CZ" sz="3600" dirty="0" smtClean="0"/>
              <a:t>červen, červenec, srpen</a:t>
            </a:r>
          </a:p>
        </p:txBody>
      </p:sp>
    </p:spTree>
    <p:extLst>
      <p:ext uri="{BB962C8B-B14F-4D97-AF65-F5344CB8AC3E}">
        <p14:creationId xmlns:p14="http://schemas.microsoft.com/office/powerpoint/2010/main" val="251971065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00808"/>
            <a:ext cx="7467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Obrázky: Microsoft Office klipart 2010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324732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</TotalTime>
  <Words>273</Words>
  <Application>Microsoft Office PowerPoint</Application>
  <PresentationFormat>Předvádění na obrazovce (4:3)</PresentationFormat>
  <Paragraphs>71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Prezentace aplikace PowerPoint</vt:lpstr>
      <vt:lpstr>Znáš roční období?</vt:lpstr>
      <vt:lpstr>Doplň chybějící měsíce</vt:lpstr>
      <vt:lpstr>Doplň chybějící měsíce</vt:lpstr>
      <vt:lpstr>Prezentace aplikace PowerPoint</vt:lpstr>
      <vt:lpstr>Prezentace aplikace PowerPoint</vt:lpstr>
      <vt:lpstr>Zařaď do tabulky</vt:lpstr>
      <vt:lpstr>Zařaď do tabulky</vt:lpstr>
      <vt:lpstr>Test</vt:lpstr>
      <vt:lpstr>Test</vt:lpstr>
      <vt:lpstr>Citace  Obrázky: Microsoft Office klipart 2010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Znáš roční období?</dc:title>
  <dc:creator>iveta</dc:creator>
  <cp:lastModifiedBy>iveta</cp:lastModifiedBy>
  <cp:revision>9</cp:revision>
  <dcterms:created xsi:type="dcterms:W3CDTF">2012-07-23T15:35:44Z</dcterms:created>
  <dcterms:modified xsi:type="dcterms:W3CDTF">2013-06-02T18:03:45Z</dcterms:modified>
</cp:coreProperties>
</file>