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60" r:id="rId5"/>
    <p:sldId id="266" r:id="rId6"/>
    <p:sldId id="257" r:id="rId7"/>
    <p:sldId id="258" r:id="rId8"/>
    <p:sldId id="267" r:id="rId9"/>
    <p:sldId id="259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05" autoAdjust="0"/>
  </p:normalViewPr>
  <p:slideViewPr>
    <p:cSldViewPr>
      <p:cViewPr varScale="1">
        <p:scale>
          <a:sx n="51" d="100"/>
          <a:sy n="51" d="100"/>
        </p:scale>
        <p:origin x="-1243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E789609-CD42-47E8-AD13-034F71DFDCC6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7560DBEE-ACC9-46B5-9FA4-8498449AD2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180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smtClean="0"/>
              <a:t>MODERNÍ ŠKOLA</a:t>
            </a:r>
          </a:p>
          <a:p>
            <a:pPr eaLnBrk="1" hangingPunct="1">
              <a:defRPr/>
            </a:pPr>
            <a:r>
              <a:rPr lang="cs-CZ" sz="180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smtClean="0"/>
          </a:p>
          <a:p>
            <a:pPr algn="l" eaLnBrk="1" hangingPunct="1">
              <a:defRPr/>
            </a:pPr>
            <a:r>
              <a:rPr lang="cs-CZ" sz="160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61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00628"/>
            <a:ext cx="8092380" cy="5640740"/>
          </a:xfrm>
        </p:spPr>
        <p:txBody>
          <a:bodyPr>
            <a:normAutofit fontScale="92500" lnSpcReduction="2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</a:t>
            </a:r>
            <a:r>
              <a:rPr lang="cs-CZ" sz="1800" b="0" dirty="0" smtClean="0"/>
              <a:t>Iveta </a:t>
            </a:r>
            <a:r>
              <a:rPr lang="cs-CZ" sz="1800" b="0" dirty="0" err="1" smtClean="0"/>
              <a:t>Šolarová</a:t>
            </a:r>
            <a:endParaRPr lang="cs-CZ" sz="1800" b="0" dirty="0" smtClean="0"/>
          </a:p>
          <a:p>
            <a:pPr eaLnBrk="1" hangingPunct="1"/>
            <a:r>
              <a:rPr lang="cs-CZ" sz="1800" b="1" dirty="0" smtClean="0"/>
              <a:t>2) Vytvořeno: </a:t>
            </a:r>
            <a:r>
              <a:rPr lang="cs-CZ" sz="1800" b="0" dirty="0" smtClean="0"/>
              <a:t>září 2012</a:t>
            </a:r>
          </a:p>
          <a:p>
            <a:pPr eaLnBrk="1" hangingPunct="1"/>
            <a:r>
              <a:rPr lang="cs-CZ" sz="1800" b="1" dirty="0" smtClean="0"/>
              <a:t>3) Ročník: </a:t>
            </a:r>
            <a:r>
              <a:rPr lang="cs-CZ" sz="1800" b="0" dirty="0" smtClean="0"/>
              <a:t>7. </a:t>
            </a:r>
          </a:p>
          <a:p>
            <a:pPr eaLnBrk="1" hangingPunct="1"/>
            <a:r>
              <a:rPr lang="cs-CZ" sz="1800" b="1" dirty="0" smtClean="0"/>
              <a:t>4) Vzdělávací oblast: </a:t>
            </a:r>
            <a:r>
              <a:rPr lang="cs-CZ" sz="1800" b="0" dirty="0" smtClean="0"/>
              <a:t>Výchova k občanství - Člověk ve společnosti - Co to je komunikace</a:t>
            </a:r>
          </a:p>
          <a:p>
            <a:pPr eaLnBrk="1" hangingPunct="1"/>
            <a:r>
              <a:rPr lang="cs-CZ" sz="1800" b="1" dirty="0" smtClean="0"/>
              <a:t>5) Anotace: </a:t>
            </a:r>
            <a:r>
              <a:rPr lang="cs-CZ" sz="1800" b="0" dirty="0" smtClean="0"/>
              <a:t>Slouží k uvědomění si rozdílu mezi verbální a neverbální komunikací.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26035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050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TO JE KOMUNIKACE?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ZNÁŠ VERBÁLNÍ A NEVERBÁLNÍ KOMUNIKOVÁNÍ?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69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Vyber správnou definici komunikace:</a:t>
            </a:r>
          </a:p>
          <a:p>
            <a:endParaRPr lang="cs-CZ" dirty="0"/>
          </a:p>
          <a:p>
            <a:pPr>
              <a:buAutoNum type="arabicPeriod"/>
            </a:pPr>
            <a:r>
              <a:rPr lang="cs-CZ" dirty="0" smtClean="0"/>
              <a:t>Komunikace je sdělování informací.</a:t>
            </a:r>
          </a:p>
          <a:p>
            <a:pPr>
              <a:buAutoNum type="arabicPeriod"/>
            </a:pPr>
            <a:r>
              <a:rPr lang="cs-CZ" dirty="0" smtClean="0"/>
              <a:t>Komunikace je jen to, co vyjadřujeme slovy.</a:t>
            </a:r>
          </a:p>
          <a:p>
            <a:pPr>
              <a:buAutoNum type="arabicPeriod"/>
            </a:pPr>
            <a:r>
              <a:rPr lang="cs-CZ" dirty="0" smtClean="0"/>
              <a:t>Komunikace jsou pravidla, jak se slušně chovat.</a:t>
            </a:r>
          </a:p>
          <a:p>
            <a:pPr>
              <a:buAutoNum type="arabicPeriod"/>
            </a:pPr>
            <a:r>
              <a:rPr lang="cs-CZ" dirty="0" smtClean="0"/>
              <a:t>Komunikací nazýváme jen to, co vyjadřujeme mimoslovně, např. pohyby rukou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383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Řešení:</a:t>
            </a:r>
            <a:br>
              <a:rPr lang="cs-CZ" smtClean="0"/>
            </a:br>
            <a:r>
              <a:rPr lang="cs-CZ" smtClean="0"/>
              <a:t>Pojem </a:t>
            </a:r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Vyber správnou definici komunikace:</a:t>
            </a:r>
          </a:p>
          <a:p>
            <a:endParaRPr lang="cs-CZ" dirty="0"/>
          </a:p>
          <a:p>
            <a:pPr>
              <a:buAutoNum type="arabicPeriod"/>
            </a:pPr>
            <a:r>
              <a:rPr lang="cs-CZ" u="sng" dirty="0" smtClean="0"/>
              <a:t>Komunikace je sdělování informací</a:t>
            </a:r>
          </a:p>
          <a:p>
            <a:pPr>
              <a:buAutoNum type="arabicPeriod"/>
            </a:pPr>
            <a:r>
              <a:rPr lang="cs-CZ" dirty="0" smtClean="0"/>
              <a:t>Komunikace je jen to, co vyjadřujeme slovy.</a:t>
            </a:r>
          </a:p>
          <a:p>
            <a:pPr>
              <a:buAutoNum type="arabicPeriod"/>
            </a:pPr>
            <a:r>
              <a:rPr lang="cs-CZ" dirty="0" smtClean="0"/>
              <a:t>Komunikace jsou pravidla, jak se slušně chovat.</a:t>
            </a:r>
          </a:p>
          <a:p>
            <a:pPr>
              <a:buAutoNum type="arabicPeriod"/>
            </a:pPr>
            <a:r>
              <a:rPr lang="cs-CZ" dirty="0" smtClean="0"/>
              <a:t>Komunikací nazýváme jen to, co vyjadřujeme mimoslovně, např. pohyby rukou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604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děláme chyby a přestupky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13536" cy="4200580"/>
          </a:xfrm>
        </p:spPr>
        <p:txBody>
          <a:bodyPr>
            <a:normAutofit fontScale="47500" lnSpcReduction="20000"/>
          </a:bodyPr>
          <a:lstStyle/>
          <a:p>
            <a:pPr algn="ctr" hangingPunct="0"/>
            <a:endParaRPr lang="cs-CZ" sz="3800" dirty="0" smtClean="0"/>
          </a:p>
          <a:p>
            <a:pPr algn="ctr" hangingPunct="0"/>
            <a:endParaRPr lang="cs-CZ" sz="3800" dirty="0"/>
          </a:p>
          <a:p>
            <a:pPr algn="ctr" hangingPunct="0"/>
            <a:endParaRPr lang="cs-CZ" sz="3800" dirty="0"/>
          </a:p>
          <a:p>
            <a:pPr hangingPunct="0"/>
            <a:r>
              <a:rPr lang="cs-CZ" sz="3800" dirty="0"/>
              <a:t>a) Skákat do řeči druhému člověku.</a:t>
            </a:r>
          </a:p>
          <a:p>
            <a:pPr hangingPunct="0"/>
            <a:r>
              <a:rPr lang="cs-CZ" sz="3800" dirty="0"/>
              <a:t>b) Nesrozumitelně vyslovovat a mluvit potichu.</a:t>
            </a:r>
          </a:p>
          <a:p>
            <a:pPr hangingPunct="0"/>
            <a:r>
              <a:rPr lang="cs-CZ" sz="3800" dirty="0"/>
              <a:t>c) Nemluvit k věci.</a:t>
            </a:r>
          </a:p>
          <a:p>
            <a:pPr hangingPunct="0"/>
            <a:r>
              <a:rPr lang="cs-CZ" sz="3800" dirty="0"/>
              <a:t>d) Nepoděkovat.</a:t>
            </a:r>
          </a:p>
          <a:p>
            <a:pPr hangingPunct="0"/>
            <a:r>
              <a:rPr lang="cs-CZ" sz="3800" dirty="0"/>
              <a:t>e) Zesměšňování.</a:t>
            </a:r>
          </a:p>
          <a:p>
            <a:pPr hangingPunct="0"/>
            <a:r>
              <a:rPr lang="cs-CZ" sz="3800" dirty="0"/>
              <a:t>f) Nerespektování názoru druhého člověka.</a:t>
            </a:r>
          </a:p>
          <a:p>
            <a:pPr hangingPunct="0"/>
            <a:r>
              <a:rPr lang="cs-CZ" sz="3800" dirty="0"/>
              <a:t>g) Neslušné vyjadřování.</a:t>
            </a:r>
          </a:p>
          <a:p>
            <a:pPr hangingPunct="0"/>
            <a:r>
              <a:rPr lang="cs-CZ" sz="3800" dirty="0"/>
              <a:t>h) Vyhrožování.</a:t>
            </a:r>
          </a:p>
          <a:p>
            <a:pPr hangingPunct="0"/>
            <a:r>
              <a:rPr lang="cs-CZ" sz="3800" dirty="0"/>
              <a:t>i) Nepřesné a nejasné vyjadřování.</a:t>
            </a:r>
          </a:p>
          <a:p>
            <a:pPr hangingPunct="0"/>
            <a:r>
              <a:rPr lang="cs-CZ" sz="38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25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Verbální a neverbální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Rozděl, co patří do verbální a co do neverbální komunikace:</a:t>
            </a:r>
          </a:p>
          <a:p>
            <a:endParaRPr lang="cs-CZ" dirty="0"/>
          </a:p>
          <a:p>
            <a:r>
              <a:rPr lang="cs-CZ" dirty="0" smtClean="0"/>
              <a:t>Esemeska, pohyby hlavy, styl oblékání, mluvení, způsob držení těla, diktát, </a:t>
            </a:r>
            <a:r>
              <a:rPr lang="cs-CZ" dirty="0" err="1" smtClean="0"/>
              <a:t>obejmutí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verbální komunikace		neverbální komunikace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27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br>
              <a:rPr lang="cs-CZ" dirty="0" smtClean="0"/>
            </a:br>
            <a:r>
              <a:rPr lang="cs-CZ" dirty="0" smtClean="0"/>
              <a:t>Verbální a neverbální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Rozděl, co patří do verbální a co do neverbální komunikace:</a:t>
            </a:r>
          </a:p>
          <a:p>
            <a:endParaRPr lang="cs-CZ" dirty="0"/>
          </a:p>
          <a:p>
            <a:r>
              <a:rPr lang="cs-CZ" dirty="0" smtClean="0"/>
              <a:t>Esemeska, pohyby hlavy, styl oblékání, mluvení, způsob držení těla, diktát, </a:t>
            </a:r>
            <a:r>
              <a:rPr lang="cs-CZ" dirty="0" err="1" smtClean="0"/>
              <a:t>obejmutí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verbální komunikace		neverbální komunikace</a:t>
            </a:r>
          </a:p>
          <a:p>
            <a:endParaRPr lang="cs-CZ" dirty="0"/>
          </a:p>
          <a:p>
            <a:r>
              <a:rPr lang="cs-CZ" dirty="0" smtClean="0"/>
              <a:t>	mluvení			</a:t>
            </a:r>
            <a:r>
              <a:rPr lang="cs-CZ" dirty="0" err="1" smtClean="0"/>
              <a:t>obejmutí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esemeska			pohyby hlavy</a:t>
            </a:r>
          </a:p>
          <a:p>
            <a:r>
              <a:rPr lang="cs-CZ" dirty="0"/>
              <a:t>	</a:t>
            </a:r>
            <a:r>
              <a:rPr lang="cs-CZ" dirty="0" smtClean="0"/>
              <a:t>diktát				styl oblékání		</a:t>
            </a:r>
          </a:p>
          <a:p>
            <a:r>
              <a:rPr lang="cs-CZ" dirty="0"/>
              <a:t>	</a:t>
            </a:r>
            <a:r>
              <a:rPr lang="cs-CZ" dirty="0" smtClean="0"/>
              <a:t>				způsob držení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83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520940" cy="3579849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Spoj, co k sobě patří:</a:t>
            </a:r>
          </a:p>
          <a:p>
            <a:endParaRPr lang="cs-CZ" dirty="0"/>
          </a:p>
          <a:p>
            <a:r>
              <a:rPr lang="cs-CZ" dirty="0" smtClean="0"/>
              <a:t>Verbální komunikace			výraz v obličeji</a:t>
            </a:r>
          </a:p>
          <a:p>
            <a:endParaRPr lang="cs-CZ" dirty="0"/>
          </a:p>
          <a:p>
            <a:r>
              <a:rPr lang="cs-CZ" dirty="0" smtClean="0"/>
              <a:t>Mimika				pohyby rukou a nohou</a:t>
            </a:r>
          </a:p>
          <a:p>
            <a:endParaRPr lang="cs-CZ" dirty="0"/>
          </a:p>
          <a:p>
            <a:r>
              <a:rPr lang="cs-CZ" dirty="0" smtClean="0"/>
              <a:t>Gesta				sdělování informací</a:t>
            </a:r>
          </a:p>
          <a:p>
            <a:endParaRPr lang="cs-CZ" dirty="0"/>
          </a:p>
          <a:p>
            <a:r>
              <a:rPr lang="cs-CZ" dirty="0" smtClean="0"/>
              <a:t>Komunikace			slovní komunikace</a:t>
            </a:r>
          </a:p>
          <a:p>
            <a:endParaRPr lang="cs-CZ" dirty="0"/>
          </a:p>
          <a:p>
            <a:r>
              <a:rPr lang="cs-CZ" dirty="0" smtClean="0"/>
              <a:t>Mimoslovní komunikace		neverbální komunikace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8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520940" cy="3579849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Spoj, co k sobě patří: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Verbální komunikace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výraz v obličeji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Mimika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00B0F0"/>
                </a:solidFill>
              </a:rPr>
              <a:t>pohyby rukou a nohou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F0"/>
                </a:solidFill>
              </a:rPr>
              <a:t>Gesta</a:t>
            </a:r>
            <a:r>
              <a:rPr lang="cs-CZ" dirty="0" smtClean="0"/>
              <a:t>				sdělování informací</a:t>
            </a:r>
          </a:p>
          <a:p>
            <a:endParaRPr lang="cs-CZ" dirty="0"/>
          </a:p>
          <a:p>
            <a:r>
              <a:rPr lang="cs-CZ" dirty="0" smtClean="0"/>
              <a:t>Komunikace			</a:t>
            </a:r>
            <a:r>
              <a:rPr lang="cs-CZ" dirty="0" smtClean="0">
                <a:solidFill>
                  <a:srgbClr val="FF0000"/>
                </a:solidFill>
              </a:rPr>
              <a:t>slovní komunikace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Mimoslovní komunikace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C000"/>
                </a:solidFill>
              </a:rPr>
              <a:t>neverbální komunikace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18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Microsoft Office klipart 2010</a:t>
            </a:r>
          </a:p>
          <a:p>
            <a:r>
              <a:rPr lang="cs-CZ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56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19</TotalTime>
  <Words>322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Úhly</vt:lpstr>
      <vt:lpstr>Rastrový obrázek</vt:lpstr>
      <vt:lpstr>Prezentace aplikace PowerPoint</vt:lpstr>
      <vt:lpstr>Prezentace aplikace PowerPoint</vt:lpstr>
      <vt:lpstr>CO TO JE KOMUNIKACE?</vt:lpstr>
      <vt:lpstr>Pojem komunikace</vt:lpstr>
      <vt:lpstr>Řešení: Pojem komunikace</vt:lpstr>
      <vt:lpstr>Jaké děláme chyby a přestupky</vt:lpstr>
      <vt:lpstr>Verbální a neverbální komunikace</vt:lpstr>
      <vt:lpstr>Řešení:  Verbální a neverbální komunikace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TO JE KOMUNIKACE?</dc:title>
  <dc:creator>iveta</dc:creator>
  <cp:lastModifiedBy>jitka</cp:lastModifiedBy>
  <cp:revision>13</cp:revision>
  <dcterms:created xsi:type="dcterms:W3CDTF">2012-11-03T09:38:56Z</dcterms:created>
  <dcterms:modified xsi:type="dcterms:W3CDTF">2013-09-03T04:29:54Z</dcterms:modified>
</cp:coreProperties>
</file>