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66" r:id="rId7"/>
    <p:sldId id="259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71C166B4-044F-450F-BFD5-48D78FC4A5C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227B2F7-57F4-4A06-A639-984EB53593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55776" y="4365104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/>
              <a:t>MODERNÍ ŠKOLA</a:t>
            </a:r>
          </a:p>
          <a:p>
            <a:pPr eaLnBrk="1" hangingPunct="1">
              <a:defRPr/>
            </a:pPr>
            <a:r>
              <a:rPr lang="cs-CZ" sz="1800" dirty="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923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51620" y="1628800"/>
            <a:ext cx="8092380" cy="564074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</a:t>
            </a:r>
            <a:r>
              <a:rPr lang="cs-CZ" sz="1800" dirty="0" smtClean="0"/>
              <a:t>Iveta </a:t>
            </a:r>
            <a:r>
              <a:rPr lang="cs-CZ" sz="1800" dirty="0" err="1" smtClean="0"/>
              <a:t>Šolarová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2) Vytvořeno: </a:t>
            </a:r>
            <a:r>
              <a:rPr lang="cs-CZ" sz="1800" dirty="0" smtClean="0"/>
              <a:t>říjen 2012 </a:t>
            </a:r>
          </a:p>
          <a:p>
            <a:pPr eaLnBrk="1" hangingPunct="1"/>
            <a:r>
              <a:rPr lang="cs-CZ" sz="1800" b="1" dirty="0" smtClean="0"/>
              <a:t>3) Ročník: </a:t>
            </a:r>
            <a:r>
              <a:rPr lang="cs-CZ" sz="1800" dirty="0" smtClean="0"/>
              <a:t>7. </a:t>
            </a:r>
          </a:p>
          <a:p>
            <a:pPr eaLnBrk="1" hangingPunct="1"/>
            <a:r>
              <a:rPr lang="cs-CZ" sz="1800" b="1" dirty="0" smtClean="0"/>
              <a:t>4) Vzdělávací oblast: </a:t>
            </a:r>
            <a:r>
              <a:rPr lang="cs-CZ" sz="1800" dirty="0" smtClean="0"/>
              <a:t>Výchova k občanství</a:t>
            </a:r>
          </a:p>
          <a:p>
            <a:pPr marL="0" indent="0" eaLnBrk="1" hangingPunct="1">
              <a:buNone/>
            </a:pPr>
            <a:r>
              <a:rPr lang="cs-CZ" sz="1800" dirty="0"/>
              <a:t>	</a:t>
            </a:r>
            <a:r>
              <a:rPr lang="cs-CZ" sz="1800" dirty="0" smtClean="0"/>
              <a:t>	         Člověk ve společnosti – Slušnost pro každý den</a:t>
            </a:r>
          </a:p>
          <a:p>
            <a:pPr eaLnBrk="1" hangingPunct="1"/>
            <a:r>
              <a:rPr lang="cs-CZ" sz="1800" b="1" dirty="0" smtClean="0"/>
              <a:t>5) Anotaci: </a:t>
            </a:r>
            <a:r>
              <a:rPr lang="cs-CZ" sz="1800" dirty="0"/>
              <a:t>P</a:t>
            </a:r>
            <a:r>
              <a:rPr lang="cs-CZ" sz="1800" dirty="0" smtClean="0"/>
              <a:t>rezentace se zaměřuje na způsoby tykaní a zdravení.</a:t>
            </a: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26035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685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SLUŠNOST PRO KAŽDÝ DEN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58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Každý den se setkáváme s velkým množstvím lidí. Povídáme si se spolužáky a učiteli, chodíme nakupovat, navštěvujeme lékaře, chodíme se bavit, potkáváme známé, scházíme se s kamarády… Všechny tyto situace vyžadují určitou úroveň chování, aby mohly proběhnout k oboustranné spokojenosti.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8913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Pravidla ve společnosti: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Žena nabízí tykání muži.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Starší nabízí tykání mladším.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Podřízený zdraví první při představování.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Muž zdraví první při představování.</a:t>
            </a:r>
          </a:p>
        </p:txBody>
      </p:sp>
    </p:spTree>
    <p:extLst>
      <p:ext uri="{BB962C8B-B14F-4D97-AF65-F5344CB8AC3E}">
        <p14:creationId xmlns:p14="http://schemas.microsoft.com/office/powerpoint/2010/main" val="9697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Oslovení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 ostatní dobře působí, oslovujeme-li je správně.</a:t>
            </a:r>
          </a:p>
          <a:p>
            <a:r>
              <a:rPr lang="cs-CZ" dirty="0" smtClean="0"/>
              <a:t>Rozhodně není slušné se oslovení vyhýbat. </a:t>
            </a:r>
          </a:p>
        </p:txBody>
      </p:sp>
    </p:spTree>
    <p:extLst>
      <p:ext uri="{BB962C8B-B14F-4D97-AF65-F5344CB8AC3E}">
        <p14:creationId xmlns:p14="http://schemas.microsoft.com/office/powerpoint/2010/main" val="3756805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ZDRAVENÍ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au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ahoj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	dobrý den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ruku líbám			nazdar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8576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ŠATY DĚLAJÍ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 pravidlům slušného chování patří i to, zda se umíme oblékat přiměřeně dané příležitosti.</a:t>
            </a:r>
            <a:endParaRPr lang="cs-CZ" dirty="0"/>
          </a:p>
        </p:txBody>
      </p:sp>
      <p:pic>
        <p:nvPicPr>
          <p:cNvPr id="1026" name="Picture 2" descr="C:\Users\iveta\AppData\Local\Microsoft\Windows\Temporary Internet Files\Content.IE5\O5MWK6SN\MP9002554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793" y="2132856"/>
            <a:ext cx="2932814" cy="193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eta\AppData\Local\Microsoft\Windows\Temporary Internet Files\Content.IE5\ZC2N7XMX\MP9004000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06473"/>
            <a:ext cx="2081213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eta\AppData\Local\Microsoft\Windows\Temporary Internet Files\Content.IE5\W42YNZZI\MP9004421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54223"/>
            <a:ext cx="2819838" cy="287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eta\AppData\Local\Microsoft\Windows\Temporary Internet Files\Content.IE5\5W8WXCZM\MP900406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97788"/>
            <a:ext cx="2482679" cy="198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03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JINÝ KRAJ – JINÝ MRAV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Pravidla dobrého chování si postupem doby vytvořila každá společnost.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To, co je žádoucí u nás, může být jinde považováno za naprosto nepřijatelné a naopak.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Co je u nás považováno za neslušné?</a:t>
            </a:r>
          </a:p>
          <a:p>
            <a:r>
              <a:rPr lang="cs-CZ" dirty="0" smtClean="0"/>
              <a:t>Jak u nás lidé dávají najevo, že si druhého člověka váží?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62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ZA KULTUROU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ukrárna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galerie				muzeum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koncertní síň			knihovna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estaurace			zimní stadion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cestovní kancelář		obchodní dům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výstaviště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72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/>
              <a:t>Obrázky: Microsoft Office klipart </a:t>
            </a:r>
            <a:r>
              <a:rPr lang="cs-CZ" smtClean="0"/>
              <a:t>2010:</a:t>
            </a:r>
            <a:br>
              <a:rPr lang="cs-CZ" smtClean="0"/>
            </a:br>
            <a:r>
              <a:rPr lang="cs-CZ" sz="2000"/>
              <a:t>www.office.microsoft.com</a:t>
            </a:r>
          </a:p>
          <a:p>
            <a:endParaRPr lang="cs-CZ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36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27</TotalTime>
  <Words>270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Soho</vt:lpstr>
      <vt:lpstr>Rastrový obrázek</vt:lpstr>
      <vt:lpstr>Prezentace aplikace PowerPoint</vt:lpstr>
      <vt:lpstr>Prezentace aplikace PowerPoint</vt:lpstr>
      <vt:lpstr>SLUŠNOST PRO KAŽDÝ DEN</vt:lpstr>
      <vt:lpstr>Prezentace aplikace PowerPoint</vt:lpstr>
      <vt:lpstr>Prezentace aplikace PowerPoint</vt:lpstr>
      <vt:lpstr>Oslovení</vt:lpstr>
      <vt:lpstr>ZPŮSOBY ZDRAVENÍ</vt:lpstr>
      <vt:lpstr>ŠATY DĚLAJÍ ČLOVĚKA</vt:lpstr>
      <vt:lpstr>JINÝ KRAJ – JINÝ MRAV</vt:lpstr>
      <vt:lpstr>KAM ZA KULTUROU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SLUŠNOST PRO KAŽDÝ DEN</dc:title>
  <dc:creator>iveta</dc:creator>
  <cp:lastModifiedBy>jitka</cp:lastModifiedBy>
  <cp:revision>14</cp:revision>
  <dcterms:created xsi:type="dcterms:W3CDTF">2012-11-03T10:49:15Z</dcterms:created>
  <dcterms:modified xsi:type="dcterms:W3CDTF">2013-09-02T19:45:04Z</dcterms:modified>
</cp:coreProperties>
</file>