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3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6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5" autoAdjust="0"/>
  </p:normalViewPr>
  <p:slideViewPr>
    <p:cSldViewPr>
      <p:cViewPr varScale="1">
        <p:scale>
          <a:sx n="51" d="100"/>
          <a:sy n="51" d="100"/>
        </p:scale>
        <p:origin x="-1243" y="-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AC255FB8-21DE-4F88-AFBB-B59FFAE25507}" type="datetimeFigureOut">
              <a:rPr lang="cs-CZ" smtClean="0"/>
              <a:t>3.9.2013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EB5617F5-8760-4234-BFE2-2B3598582B4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>
              <a:latin typeface="Arial" charset="0"/>
            </a:endParaRPr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285200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600200"/>
            <a:ext cx="8363272" cy="4525963"/>
          </a:xfrm>
        </p:spPr>
        <p:txBody>
          <a:bodyPr/>
          <a:lstStyle/>
          <a:p>
            <a:pPr algn="ctr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</a:t>
            </a:r>
            <a:r>
              <a:rPr lang="cs-CZ" sz="1800" dirty="0" smtClean="0">
                <a:latin typeface="Arial" charset="0"/>
              </a:rPr>
              <a:t>Mgr. Iveta </a:t>
            </a:r>
            <a:r>
              <a:rPr lang="cs-CZ" sz="1800" dirty="0" err="1" smtClean="0">
                <a:latin typeface="Arial" charset="0"/>
              </a:rPr>
              <a:t>Šolarová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Vytvořeno</a:t>
            </a:r>
            <a:r>
              <a:rPr lang="cs-CZ" sz="1800" dirty="0" smtClean="0"/>
              <a:t>: říjen 2012</a:t>
            </a:r>
            <a:endParaRPr lang="cs-CZ" sz="1800" dirty="0" smtClean="0">
              <a:latin typeface="Arial" charset="0"/>
            </a:endParaRPr>
          </a:p>
          <a:p>
            <a:pPr>
              <a:buFont typeface="Arial" charset="0"/>
              <a:buNone/>
            </a:pPr>
            <a:r>
              <a:rPr lang="cs-CZ" sz="1800" b="1" dirty="0" smtClean="0"/>
              <a:t>Ročník</a:t>
            </a:r>
            <a:r>
              <a:rPr lang="cs-CZ" sz="1800" dirty="0" smtClean="0"/>
              <a:t>: </a:t>
            </a:r>
            <a:r>
              <a:rPr lang="cs-CZ" sz="1800" dirty="0"/>
              <a:t>7</a:t>
            </a:r>
            <a:r>
              <a:rPr lang="cs-CZ" sz="1800" dirty="0" smtClean="0"/>
              <a:t>.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Vzdělávací oblast: </a:t>
            </a:r>
            <a:r>
              <a:rPr lang="cs-CZ" sz="1800" dirty="0" smtClean="0"/>
              <a:t>Výchova k občanství</a:t>
            </a:r>
          </a:p>
          <a:p>
            <a:pPr>
              <a:buFont typeface="Arial" charset="0"/>
              <a:buNone/>
            </a:pPr>
            <a:r>
              <a:rPr lang="cs-CZ" sz="1800" dirty="0"/>
              <a:t>	</a:t>
            </a:r>
            <a:r>
              <a:rPr lang="cs-CZ" sz="1800" dirty="0" smtClean="0"/>
              <a:t>		         Člověk ve společnosti – Umění</a:t>
            </a:r>
          </a:p>
          <a:p>
            <a:pPr>
              <a:buFont typeface="Arial" charset="0"/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Slouží k </a:t>
            </a:r>
            <a:r>
              <a:rPr lang="cs-CZ" sz="1800" dirty="0"/>
              <a:t>u</a:t>
            </a:r>
            <a:r>
              <a:rPr lang="cs-CZ" sz="1800" dirty="0" smtClean="0"/>
              <a:t>vědomění si, co je uměním a jaké máme druhy umění.</a:t>
            </a:r>
          </a:p>
        </p:txBody>
      </p:sp>
      <p:pic>
        <p:nvPicPr>
          <p:cNvPr id="14338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497701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UMĚNÍ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04577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Kulturu můžeme chápat jako dílo s estetickou hodnotou, což nazýváme uměním.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93448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4525963"/>
          </a:xfrm>
        </p:spPr>
        <p:txBody>
          <a:bodyPr/>
          <a:lstStyle/>
          <a:p>
            <a:r>
              <a:rPr lang="cs-CZ" dirty="0" smtClean="0"/>
              <a:t>Člověku totiž většinou nestačí, aby věci které používá a kterými se obklopuje, jen dobře plnily svou funkci. Chce také, aby to bylo krásné – estetično.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75401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525963"/>
          </a:xfrm>
        </p:spPr>
        <p:txBody>
          <a:bodyPr/>
          <a:lstStyle/>
          <a:p>
            <a:r>
              <a:rPr lang="cs-CZ" dirty="0" smtClean="0"/>
              <a:t>Čím lidé dosahují toho, že se věci stávají hezkými?</a:t>
            </a:r>
          </a:p>
          <a:p>
            <a:endParaRPr lang="cs-CZ" dirty="0" smtClean="0"/>
          </a:p>
          <a:p>
            <a:r>
              <a:rPr lang="cs-CZ" dirty="0" smtClean="0"/>
              <a:t>Které věci máte doma především kvůli jejich praktickému použití?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Líbí se ti? Proč?</a:t>
            </a:r>
          </a:p>
          <a:p>
            <a:pPr marL="182880" indent="0">
              <a:buNone/>
            </a:pPr>
            <a:endParaRPr lang="cs-CZ" dirty="0" smtClean="0"/>
          </a:p>
          <a:p>
            <a:r>
              <a:rPr lang="cs-CZ" dirty="0" smtClean="0"/>
              <a:t>Které věci jste si naopak pořídili „pouze </a:t>
            </a:r>
            <a:r>
              <a:rPr lang="cs-CZ" smtClean="0"/>
              <a:t>pro parádu“?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0616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Dnes tvoříme umělecká díla z jiných důvodů. Umění obohacuje náš vnitřní život, učí nás vnímat krásu barev, tvarů, zvuků…</a:t>
            </a:r>
            <a:endParaRPr lang="cs-CZ" dirty="0"/>
          </a:p>
        </p:txBody>
      </p:sp>
      <p:pic>
        <p:nvPicPr>
          <p:cNvPr id="1026" name="Picture 2" descr="C:\Users\iveta\AppData\Local\Microsoft\Windows\Temporary Internet Files\Content.IE5\ZC2N7XMX\MP90042283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6578" y="3717033"/>
            <a:ext cx="3335416" cy="2123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iveta\AppData\Local\Microsoft\Windows\Temporary Internet Files\Content.IE5\W42YNZZI\MP900175036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572368"/>
            <a:ext cx="1584523" cy="23767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40394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Podaří se ti přiřadit názvy známých uměleckých děl ke správnému druhu umění?</a:t>
            </a:r>
          </a:p>
          <a:p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Kytice	Prodaná nevěsta	Mona Lisa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Romeo a Julie		Staré pověsti české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19235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/>
              <a:t>Podaří se ti přiřadit názvy známých uměleckých děl ke správnému druhu umění?</a:t>
            </a:r>
          </a:p>
          <a:p>
            <a:endParaRPr lang="cs-CZ" dirty="0" smtClean="0"/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Kytice (literatura)	Prodaná nevěsta (opera)	Mona Lisa (výtvarné umění)</a:t>
            </a:r>
          </a:p>
          <a:p>
            <a:pPr marL="182880" indent="0">
              <a:buNone/>
            </a:pPr>
            <a:endParaRPr lang="cs-CZ" dirty="0"/>
          </a:p>
          <a:p>
            <a:pPr marL="182880" indent="0">
              <a:buNone/>
            </a:pPr>
            <a:r>
              <a:rPr lang="cs-CZ" dirty="0" smtClean="0"/>
              <a:t>Romeo a Julie	(drama)	Staré pověsti české (literatura)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083194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Umění obohacuje náš život, ať už se nám líbí divadlo, film, tanec, literatura, hudba či výtvarné umění (sochařství, malířství, architektura, užité umění apod.)</a:t>
            </a:r>
            <a:endParaRPr lang="cs-CZ" dirty="0"/>
          </a:p>
        </p:txBody>
      </p:sp>
      <p:pic>
        <p:nvPicPr>
          <p:cNvPr id="2050" name="Picture 2" descr="C:\Program Files\Microsoft Office\MEDIA\CAGCAT10\j0300912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3822700"/>
            <a:ext cx="2762200" cy="26207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1023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Obrázky: Microsoft Office klipart </a:t>
            </a:r>
            <a:r>
              <a:rPr lang="cs-CZ" dirty="0" smtClean="0"/>
              <a:t>2010:</a:t>
            </a:r>
            <a:br>
              <a:rPr lang="cs-CZ" dirty="0" smtClean="0"/>
            </a:br>
            <a:r>
              <a:rPr lang="cs-CZ" dirty="0" smtClean="0"/>
              <a:t>www.office.microsoft.com</a:t>
            </a:r>
            <a:endParaRPr lang="cs-CZ" dirty="0"/>
          </a:p>
          <a:p>
            <a:pPr marL="18288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327188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16</TotalTime>
  <Words>249</Words>
  <Application>Microsoft Office PowerPoint</Application>
  <PresentationFormat>Předvádění na obrazovce (4:3)</PresentationFormat>
  <Paragraphs>41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Carnival</vt:lpstr>
      <vt:lpstr>Prezentace aplikace PowerPoint</vt:lpstr>
      <vt:lpstr>Prezentace aplikace PowerPoint</vt:lpstr>
      <vt:lpstr>UMĚNÍ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UMĚNÍ</dc:title>
  <dc:creator>iveta</dc:creator>
  <cp:lastModifiedBy>jitka</cp:lastModifiedBy>
  <cp:revision>12</cp:revision>
  <dcterms:created xsi:type="dcterms:W3CDTF">2012-11-03T10:20:57Z</dcterms:created>
  <dcterms:modified xsi:type="dcterms:W3CDTF">2013-09-03T04:10:38Z</dcterms:modified>
</cp:coreProperties>
</file>