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.jpe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5" Type="http://schemas.openxmlformats.org/officeDocument/2006/relationships/image" Target="../media/image19.jpeg"/><Relationship Id="rId10" Type="http://schemas.openxmlformats.org/officeDocument/2006/relationships/image" Target="../media/image14.jpeg"/><Relationship Id="rId4" Type="http://schemas.openxmlformats.org/officeDocument/2006/relationships/image" Target="../media/image3.jpeg"/><Relationship Id="rId9" Type="http://schemas.openxmlformats.org/officeDocument/2006/relationships/image" Target="../media/image13.jpeg"/><Relationship Id="rId1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20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21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5" Type="http://schemas.openxmlformats.org/officeDocument/2006/relationships/image" Target="../media/image22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5.jpe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3.jpeg"/><Relationship Id="rId9" Type="http://schemas.openxmlformats.org/officeDocument/2006/relationships/image" Target="../media/image2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4573651"/>
              </p:ext>
            </p:extLst>
          </p:nvPr>
        </p:nvGraphicFramePr>
        <p:xfrm>
          <a:off x="457200" y="1526706"/>
          <a:ext cx="8229600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</a:t>
                      </a:r>
                      <a:r>
                        <a:rPr lang="cs-CZ" sz="1600" baseline="0" dirty="0" smtClean="0"/>
                        <a:t>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27.3.2012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VY_52_INOVACE_38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TŘÍDĚNÍ ŽIVÝCH ORGANISMŮ</a:t>
                      </a:r>
                      <a:r>
                        <a:rPr lang="cs-CZ" sz="1600" baseline="0" dirty="0" smtClean="0"/>
                        <a:t> – PROCVIČOVÁNÍ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/>
                        <a:t>Žáci si procvičují a upevňují systém třídění živých organismů. Po úvodním zopakování žák kliknutím označuje chybná tvrzení, vyřazuje chybné obrázky, vyjmenuje skupiny podle obrazové nápovědy. Navazuje na </a:t>
                      </a:r>
                      <a:r>
                        <a:rPr lang="cs-CZ" sz="1400" dirty="0" smtClean="0"/>
                        <a:t>VY_52_INOVACE_37.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Procvičovací materiál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845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 si rozdělení živých organismů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453176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/>
              <a:t>Ž</a:t>
            </a:r>
            <a:r>
              <a:rPr lang="cs-CZ" sz="3200" b="1" dirty="0" smtClean="0"/>
              <a:t>ivé organismy třídíme do 4 skupin: 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BAKTERIE A SINICE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HOUBY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ROSTLINY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ŽIVOČICHOVÉ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76239" y="3851053"/>
            <a:ext cx="1017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Obrázek 1</a:t>
            </a:r>
            <a:endParaRPr lang="cs-CZ" sz="16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1528" y="2598410"/>
            <a:ext cx="2496277" cy="187220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025" y="4293096"/>
            <a:ext cx="2611455" cy="195859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3838" y="4972970"/>
            <a:ext cx="2513373" cy="1885030"/>
          </a:xfrm>
          <a:prstGeom prst="rect">
            <a:avLst/>
          </a:prstGeo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7" t="6124" r="8021" b="10815"/>
          <a:stretch/>
        </p:blipFill>
        <p:spPr>
          <a:xfrm>
            <a:off x="7068694" y="1632554"/>
            <a:ext cx="1762637" cy="2210187"/>
          </a:xfr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Kliknutím označ chybná tvrzení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(postupuj odshora dolů)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701432"/>
            <a:ext cx="4038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b="1" dirty="0" smtClean="0"/>
              <a:t>BAKTERIE A SINICE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pouhým okem neviditelné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mají kořeny 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člověku pouze škodí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jsou škodlivé i užitečné</a:t>
            </a:r>
          </a:p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rozmnožují se semeny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4210234"/>
            <a:ext cx="11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2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64" t="23411" r="21977" b="17983"/>
          <a:stretch/>
        </p:blipFill>
        <p:spPr>
          <a:xfrm>
            <a:off x="6300192" y="1815321"/>
            <a:ext cx="1997968" cy="2333759"/>
          </a:xfr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Kliknutím označ </a:t>
            </a:r>
            <a:r>
              <a:rPr lang="cs-CZ" b="1" dirty="0" smtClean="0"/>
              <a:t>houby nejedlé a jedovaté</a:t>
            </a:r>
            <a:r>
              <a:rPr lang="cs-CZ" dirty="0" smtClean="0"/>
              <a:t>(postupuj po řádku)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7196"/>
            <a:ext cx="2336576" cy="1752432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568" y="1628842"/>
            <a:ext cx="2304488" cy="1728366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34"/>
          <a:stretch/>
        </p:blipFill>
        <p:spPr>
          <a:xfrm>
            <a:off x="4646358" y="1641581"/>
            <a:ext cx="2179325" cy="17339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5766" y="3375504"/>
            <a:ext cx="2266080" cy="16995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381630"/>
            <a:ext cx="2198242" cy="16486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400" y="3355521"/>
            <a:ext cx="2267868" cy="17009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36" y="5075064"/>
            <a:ext cx="2219739" cy="166480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2975" y="5086639"/>
            <a:ext cx="2188871" cy="164165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7" t="45589" r="23205" b="21698"/>
          <a:stretch/>
        </p:blipFill>
        <p:spPr>
          <a:xfrm>
            <a:off x="4572000" y="5114309"/>
            <a:ext cx="2253684" cy="158631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74" t="7562" r="12089" b="19538"/>
          <a:stretch/>
        </p:blipFill>
        <p:spPr>
          <a:xfrm>
            <a:off x="6793500" y="1641581"/>
            <a:ext cx="2181892" cy="164458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684" y="3375504"/>
            <a:ext cx="2188775" cy="164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3265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</a:t>
            </a:r>
            <a:r>
              <a:rPr lang="cs-CZ" dirty="0" smtClean="0"/>
              <a:t>chybná tvrzení</a:t>
            </a:r>
            <a:br>
              <a:rPr lang="cs-CZ" dirty="0" smtClean="0"/>
            </a:br>
            <a:r>
              <a:rPr lang="cs-CZ" dirty="0" smtClean="0"/>
              <a:t> (začni vlevo nahoře)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27492"/>
            <a:ext cx="4038600" cy="33696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smtClean="0"/>
              <a:t>HOUBY</a:t>
            </a:r>
            <a:endParaRPr lang="cs-CZ" sz="3600" b="1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obsahují zelené barvivo zvané chlorofyl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vyživují se z různých zbytků v půdě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pohybují se z místa na místo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39952" y="4293096"/>
            <a:ext cx="4860032" cy="27089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sbíráme je do košíku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sbíráme je do igelitky 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nevyrobili bychom bez nich víno ani kynutý koláč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z některých se vyrábí léky</a:t>
            </a:r>
          </a:p>
          <a:p>
            <a:pPr>
              <a:buFont typeface="Wingdings" pitchFamily="2" charset="2"/>
              <a:buChar char="ü"/>
            </a:pP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556792"/>
            <a:ext cx="3251853" cy="24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</a:t>
            </a:r>
            <a:r>
              <a:rPr lang="cs-CZ" dirty="0" smtClean="0"/>
              <a:t>chybná </a:t>
            </a:r>
            <a:r>
              <a:rPr lang="cs-CZ" dirty="0"/>
              <a:t>tvrzení</a:t>
            </a:r>
            <a:br>
              <a:rPr lang="cs-CZ" dirty="0"/>
            </a:br>
            <a:r>
              <a:rPr lang="cs-CZ" dirty="0"/>
              <a:t> (začni vlevo nahoře)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ROSTLINY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pohybují se z místa na místo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probíhá u nich fotosyntéza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rostliny s měkkým stonkem jsou dřeviny</a:t>
            </a:r>
          </a:p>
          <a:p>
            <a:pPr>
              <a:buFont typeface="Wingdings" pitchFamily="2" charset="2"/>
              <a:buChar char="ü"/>
            </a:pPr>
            <a:r>
              <a:rPr lang="cs-CZ" b="1" dirty="0"/>
              <a:t>j</a:t>
            </a:r>
            <a:r>
              <a:rPr lang="cs-CZ" b="1" dirty="0" smtClean="0"/>
              <a:t>sou zdrojem kyslíku na Zemi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91877" y="4842671"/>
            <a:ext cx="4038600" cy="198196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všechny rostliny kvetou a tvoří semena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nemohou žít bez slunečního záření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56792"/>
            <a:ext cx="3726160" cy="279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Kliknutím označ </a:t>
            </a:r>
            <a:r>
              <a:rPr lang="cs-CZ" dirty="0" smtClean="0"/>
              <a:t>chybná </a:t>
            </a:r>
            <a:r>
              <a:rPr lang="cs-CZ" dirty="0"/>
              <a:t>tvrzení</a:t>
            </a:r>
            <a:br>
              <a:rPr lang="cs-CZ" dirty="0"/>
            </a:br>
            <a:r>
              <a:rPr lang="cs-CZ" dirty="0"/>
              <a:t> (začni vlevo nahoře)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ŽIVOČICHOVÉ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dýchají kyslík a vydechují oxid uhličitý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aktivně se pohybují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jsou na počátku potravního řetězce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80569" y="4659855"/>
            <a:ext cx="4038600" cy="219310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jejich tělo vždy podpírá kostra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živí se pouze rostlinnými zbytky</a:t>
            </a:r>
            <a:endParaRPr lang="cs-CZ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556792"/>
            <a:ext cx="3851919" cy="2888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37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Zopakuj si </a:t>
            </a:r>
            <a:r>
              <a:rPr lang="cs-CZ" dirty="0" smtClean="0"/>
              <a:t>rozdělení obratlovců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Obratlovce</a:t>
            </a:r>
            <a:r>
              <a:rPr lang="cs-CZ" sz="3600" dirty="0" smtClean="0"/>
              <a:t> </a:t>
            </a:r>
            <a:r>
              <a:rPr lang="cs-CZ" sz="3600" b="1" dirty="0" smtClean="0"/>
              <a:t>třídíme do 5 skupin: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RYBY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OBOJŽIVELNÍCI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PLAZI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PTÁCI</a:t>
            </a:r>
          </a:p>
          <a:p>
            <a:pPr>
              <a:buFont typeface="Wingdings" pitchFamily="2" charset="2"/>
              <a:buChar char="ü"/>
            </a:pPr>
            <a:r>
              <a:rPr lang="cs-CZ" sz="3200" b="1" i="1" dirty="0" smtClean="0"/>
              <a:t>SAVCI</a:t>
            </a:r>
            <a:endParaRPr lang="cs-CZ" sz="3200" b="1" i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377038"/>
            <a:ext cx="2699792" cy="20248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212976"/>
            <a:ext cx="2483768" cy="1862826"/>
          </a:xfrm>
          <a:prstGeom prst="rect">
            <a:avLst/>
          </a:prstGeo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560" y="4989325"/>
            <a:ext cx="2496509" cy="1872382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61" t="623" r="9696" b="26570"/>
          <a:stretch/>
        </p:blipFill>
        <p:spPr>
          <a:xfrm>
            <a:off x="6163676" y="1328387"/>
            <a:ext cx="2814249" cy="1884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69" t="14727" r="12388" b="14129"/>
          <a:stretch/>
        </p:blipFill>
        <p:spPr>
          <a:xfrm>
            <a:off x="3707904" y="2524603"/>
            <a:ext cx="2455772" cy="183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762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dirty="0" smtClean="0"/>
              <a:t>Použité </a:t>
            </a:r>
            <a:r>
              <a:rPr lang="cs-CZ" dirty="0"/>
              <a:t>zdroje </a:t>
            </a:r>
            <a:r>
              <a:rPr lang="cs-CZ" dirty="0" smtClean="0"/>
              <a:t>informací: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Rozsah procvičovaného učiva vychází z učebnice J</a:t>
            </a:r>
            <a:r>
              <a:rPr lang="cs-CZ" sz="2400" dirty="0"/>
              <a:t>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47-49</a:t>
            </a:r>
          </a:p>
          <a:p>
            <a:endParaRPr lang="cs-CZ" sz="2400" dirty="0"/>
          </a:p>
          <a:p>
            <a:r>
              <a:rPr lang="cs-CZ" sz="2400" dirty="0" smtClean="0"/>
              <a:t>Obrázek 1, 2: kresby autora.</a:t>
            </a:r>
          </a:p>
          <a:p>
            <a:r>
              <a:rPr lang="cs-CZ" sz="2400" dirty="0" smtClean="0"/>
              <a:t>Fotografie </a:t>
            </a:r>
            <a:r>
              <a:rPr lang="cs-CZ" sz="2400" dirty="0"/>
              <a:t>jsou vlastním dílem autora.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5659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308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Zopakuj si rozdělení živých organismů</vt:lpstr>
      <vt:lpstr>Kliknutím označ chybná tvrzení (postupuj odshora dolů)</vt:lpstr>
      <vt:lpstr>Kliknutím označ houby nejedlé a jedovaté(postupuj po řádku)</vt:lpstr>
      <vt:lpstr>Kliknutím označ chybná tvrzení  (začni vlevo nahoře)</vt:lpstr>
      <vt:lpstr>Kliknutím označ chybná tvrzení  (začni vlevo nahoře)</vt:lpstr>
      <vt:lpstr>Kliknutím označ chybná tvrzení  (začni vlevo nahoře)</vt:lpstr>
      <vt:lpstr>Zopakuj si rozdělení obratlovců</vt:lpstr>
      <vt:lpstr> 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23</cp:revision>
  <dcterms:created xsi:type="dcterms:W3CDTF">2013-01-06T11:03:03Z</dcterms:created>
  <dcterms:modified xsi:type="dcterms:W3CDTF">2013-06-03T12:10:01Z</dcterms:modified>
</cp:coreProperties>
</file>