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85" r:id="rId5"/>
    <p:sldId id="286" r:id="rId6"/>
    <p:sldId id="278" r:id="rId7"/>
    <p:sldId id="262" r:id="rId8"/>
    <p:sldId id="263" r:id="rId9"/>
    <p:sldId id="264" r:id="rId10"/>
    <p:sldId id="265" r:id="rId11"/>
    <p:sldId id="279" r:id="rId12"/>
    <p:sldId id="280" r:id="rId13"/>
    <p:sldId id="267" r:id="rId14"/>
    <p:sldId id="276" r:id="rId15"/>
    <p:sldId id="288" r:id="rId16"/>
    <p:sldId id="275" r:id="rId17"/>
    <p:sldId id="291" r:id="rId18"/>
    <p:sldId id="289" r:id="rId19"/>
    <p:sldId id="282" r:id="rId20"/>
    <p:sldId id="283" r:id="rId21"/>
    <p:sldId id="284" r:id="rId22"/>
    <p:sldId id="271" r:id="rId23"/>
    <p:sldId id="27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wmf"/><Relationship Id="rId7" Type="http://schemas.openxmlformats.org/officeDocument/2006/relationships/image" Target="../media/image38.jpeg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image" Target="../media/image41.wmf"/><Relationship Id="rId4" Type="http://schemas.openxmlformats.org/officeDocument/2006/relationships/image" Target="../media/image35.wmf"/><Relationship Id="rId9" Type="http://schemas.openxmlformats.org/officeDocument/2006/relationships/image" Target="../media/image4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png"/><Relationship Id="rId7" Type="http://schemas.openxmlformats.org/officeDocument/2006/relationships/image" Target="../media/image51.wm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wmf"/><Relationship Id="rId5" Type="http://schemas.openxmlformats.org/officeDocument/2006/relationships/image" Target="../media/image49.wmf"/><Relationship Id="rId4" Type="http://schemas.openxmlformats.org/officeDocument/2006/relationships/image" Target="../media/image48.jpeg"/><Relationship Id="rId9" Type="http://schemas.openxmlformats.org/officeDocument/2006/relationships/image" Target="../media/image5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wmf"/><Relationship Id="rId2" Type="http://schemas.openxmlformats.org/officeDocument/2006/relationships/image" Target="../media/image5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13" Type="http://schemas.openxmlformats.org/officeDocument/2006/relationships/image" Target="../media/image67.png"/><Relationship Id="rId18" Type="http://schemas.openxmlformats.org/officeDocument/2006/relationships/image" Target="../media/image72.wmf"/><Relationship Id="rId3" Type="http://schemas.openxmlformats.org/officeDocument/2006/relationships/image" Target="../media/image57.wmf"/><Relationship Id="rId21" Type="http://schemas.openxmlformats.org/officeDocument/2006/relationships/image" Target="../media/image75.wmf"/><Relationship Id="rId7" Type="http://schemas.openxmlformats.org/officeDocument/2006/relationships/image" Target="../media/image61.wmf"/><Relationship Id="rId12" Type="http://schemas.openxmlformats.org/officeDocument/2006/relationships/image" Target="../media/image66.jpeg"/><Relationship Id="rId17" Type="http://schemas.openxmlformats.org/officeDocument/2006/relationships/image" Target="../media/image71.jpeg"/><Relationship Id="rId2" Type="http://schemas.openxmlformats.org/officeDocument/2006/relationships/image" Target="../media/image56.wmf"/><Relationship Id="rId16" Type="http://schemas.openxmlformats.org/officeDocument/2006/relationships/image" Target="../media/image70.jpeg"/><Relationship Id="rId20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wmf"/><Relationship Id="rId11" Type="http://schemas.openxmlformats.org/officeDocument/2006/relationships/image" Target="../media/image65.wmf"/><Relationship Id="rId5" Type="http://schemas.openxmlformats.org/officeDocument/2006/relationships/image" Target="../media/image59.jpeg"/><Relationship Id="rId15" Type="http://schemas.openxmlformats.org/officeDocument/2006/relationships/image" Target="../media/image69.wmf"/><Relationship Id="rId23" Type="http://schemas.openxmlformats.org/officeDocument/2006/relationships/image" Target="../media/image77.jpeg"/><Relationship Id="rId10" Type="http://schemas.openxmlformats.org/officeDocument/2006/relationships/image" Target="../media/image64.wmf"/><Relationship Id="rId19" Type="http://schemas.openxmlformats.org/officeDocument/2006/relationships/image" Target="../media/image73.wmf"/><Relationship Id="rId4" Type="http://schemas.openxmlformats.org/officeDocument/2006/relationships/image" Target="../media/image58.wmf"/><Relationship Id="rId9" Type="http://schemas.openxmlformats.org/officeDocument/2006/relationships/image" Target="../media/image63.wmf"/><Relationship Id="rId14" Type="http://schemas.openxmlformats.org/officeDocument/2006/relationships/image" Target="../media/image68.wmf"/><Relationship Id="rId22" Type="http://schemas.openxmlformats.org/officeDocument/2006/relationships/image" Target="../media/image76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13" Type="http://schemas.openxmlformats.org/officeDocument/2006/relationships/image" Target="../media/image89.jpeg"/><Relationship Id="rId18" Type="http://schemas.openxmlformats.org/officeDocument/2006/relationships/image" Target="../media/image94.jpeg"/><Relationship Id="rId3" Type="http://schemas.openxmlformats.org/officeDocument/2006/relationships/image" Target="../media/image79.jpeg"/><Relationship Id="rId7" Type="http://schemas.openxmlformats.org/officeDocument/2006/relationships/image" Target="../media/image83.wmf"/><Relationship Id="rId12" Type="http://schemas.openxmlformats.org/officeDocument/2006/relationships/image" Target="../media/image88.jpeg"/><Relationship Id="rId17" Type="http://schemas.openxmlformats.org/officeDocument/2006/relationships/image" Target="../media/image93.wmf"/><Relationship Id="rId2" Type="http://schemas.openxmlformats.org/officeDocument/2006/relationships/image" Target="../media/image78.jpeg"/><Relationship Id="rId16" Type="http://schemas.openxmlformats.org/officeDocument/2006/relationships/image" Target="../media/image9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wmf"/><Relationship Id="rId11" Type="http://schemas.openxmlformats.org/officeDocument/2006/relationships/image" Target="../media/image87.jpeg"/><Relationship Id="rId5" Type="http://schemas.openxmlformats.org/officeDocument/2006/relationships/image" Target="../media/image81.wmf"/><Relationship Id="rId15" Type="http://schemas.openxmlformats.org/officeDocument/2006/relationships/image" Target="../media/image91.wmf"/><Relationship Id="rId10" Type="http://schemas.openxmlformats.org/officeDocument/2006/relationships/image" Target="../media/image86.jpeg"/><Relationship Id="rId4" Type="http://schemas.openxmlformats.org/officeDocument/2006/relationships/image" Target="../media/image80.wmf"/><Relationship Id="rId9" Type="http://schemas.openxmlformats.org/officeDocument/2006/relationships/image" Target="../media/image85.wmf"/><Relationship Id="rId14" Type="http://schemas.openxmlformats.org/officeDocument/2006/relationships/image" Target="../media/image9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96.wmf"/><Relationship Id="rId7" Type="http://schemas.openxmlformats.org/officeDocument/2006/relationships/image" Target="../media/image100.jpeg"/><Relationship Id="rId2" Type="http://schemas.openxmlformats.org/officeDocument/2006/relationships/image" Target="../media/image9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wmf"/><Relationship Id="rId5" Type="http://schemas.openxmlformats.org/officeDocument/2006/relationships/image" Target="../media/image98.wmf"/><Relationship Id="rId4" Type="http://schemas.openxmlformats.org/officeDocument/2006/relationships/image" Target="../media/image97.wmf"/><Relationship Id="rId9" Type="http://schemas.openxmlformats.org/officeDocument/2006/relationships/image" Target="../media/image10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jpeg"/><Relationship Id="rId3" Type="http://schemas.openxmlformats.org/officeDocument/2006/relationships/image" Target="../media/image104.jpeg"/><Relationship Id="rId7" Type="http://schemas.openxmlformats.org/officeDocument/2006/relationships/image" Target="../media/image108.jpe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jpeg"/><Relationship Id="rId5" Type="http://schemas.openxmlformats.org/officeDocument/2006/relationships/image" Target="../media/image106.jpeg"/><Relationship Id="rId10" Type="http://schemas.openxmlformats.org/officeDocument/2006/relationships/image" Target="../media/image111.jpeg"/><Relationship Id="rId4" Type="http://schemas.openxmlformats.org/officeDocument/2006/relationships/image" Target="../media/image105.jpeg"/><Relationship Id="rId9" Type="http://schemas.openxmlformats.org/officeDocument/2006/relationships/image" Target="../media/image110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get.php?id=843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People</a:t>
            </a:r>
            <a:r>
              <a:rPr lang="cs-CZ" b="1" dirty="0" smtClean="0"/>
              <a:t>, </a:t>
            </a:r>
            <a:r>
              <a:rPr lang="cs-CZ" b="1" dirty="0" err="1" smtClean="0"/>
              <a:t>Family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Social</a:t>
            </a:r>
            <a:r>
              <a:rPr lang="cs-CZ" b="1" dirty="0" smtClean="0"/>
              <a:t> </a:t>
            </a:r>
            <a:r>
              <a:rPr lang="cs-CZ" b="1" dirty="0" err="1" smtClean="0"/>
              <a:t>Life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VY_32_INOVACE_43-01_VP_</a:t>
            </a:r>
            <a:r>
              <a:rPr lang="cs-CZ" dirty="0" err="1" smtClean="0"/>
              <a:t>People</a:t>
            </a:r>
            <a:r>
              <a:rPr lang="cs-CZ" dirty="0" smtClean="0"/>
              <a:t>_</a:t>
            </a:r>
            <a:r>
              <a:rPr lang="cs-CZ" dirty="0" err="1" smtClean="0"/>
              <a:t>Family</a:t>
            </a:r>
            <a:r>
              <a:rPr lang="cs-CZ" dirty="0" smtClean="0"/>
              <a:t>_</a:t>
            </a:r>
            <a:r>
              <a:rPr lang="cs-CZ" dirty="0" err="1" smtClean="0"/>
              <a:t>and</a:t>
            </a:r>
            <a:r>
              <a:rPr lang="cs-CZ" dirty="0" smtClean="0"/>
              <a:t>_</a:t>
            </a:r>
            <a:r>
              <a:rPr lang="cs-CZ" dirty="0" err="1" smtClean="0"/>
              <a:t>Social</a:t>
            </a:r>
            <a:r>
              <a:rPr lang="cs-CZ" dirty="0" smtClean="0"/>
              <a:t>_</a:t>
            </a:r>
            <a:r>
              <a:rPr lang="cs-CZ" dirty="0" err="1" smtClean="0"/>
              <a:t>Life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0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Personal</a:t>
            </a:r>
            <a:r>
              <a:rPr lang="cs-CZ" b="1" u="sng" dirty="0" smtClean="0"/>
              <a:t> </a:t>
            </a:r>
            <a:r>
              <a:rPr lang="cs-CZ" b="1" u="sng" dirty="0" err="1"/>
              <a:t>D</a:t>
            </a:r>
            <a:r>
              <a:rPr lang="cs-CZ" b="1" u="sng" dirty="0" err="1" smtClean="0"/>
              <a:t>etails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u="sng" dirty="0" smtClean="0"/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					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Jirka\AppData\Local\Microsoft\Windows\Temporary Internet Files\Content.IE5\ZK3K576Y\MC9004104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0"/>
            <a:ext cx="1440160" cy="1257132"/>
          </a:xfrm>
          <a:prstGeom prst="rect">
            <a:avLst/>
          </a:prstGeom>
          <a:noFill/>
        </p:spPr>
      </p:pic>
      <p:sp>
        <p:nvSpPr>
          <p:cNvPr id="7" name="Vývojový diagram: postup 6"/>
          <p:cNvSpPr/>
          <p:nvPr/>
        </p:nvSpPr>
        <p:spPr>
          <a:xfrm>
            <a:off x="6084168" y="213285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First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Name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6084168" y="2852936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Surname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6084168" y="3573016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Nationality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6084168" y="4293096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Occupation</a:t>
            </a:r>
            <a:r>
              <a:rPr lang="cs-CZ" sz="2000" b="1" dirty="0" smtClean="0">
                <a:solidFill>
                  <a:srgbClr val="FF0000"/>
                </a:solidFill>
              </a:rPr>
              <a:t>/Job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6084168" y="5013176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Sex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6084168" y="6425952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Place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of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Birth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6084168" y="5733256"/>
            <a:ext cx="2520280" cy="432048"/>
          </a:xfrm>
          <a:prstGeom prst="flowChartProcess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Marital</a:t>
            </a:r>
            <a:r>
              <a:rPr lang="cs-CZ" sz="2000" b="1" dirty="0" smtClean="0">
                <a:solidFill>
                  <a:srgbClr val="FF0000"/>
                </a:solidFill>
              </a:rPr>
              <a:t> Status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irka\AppData\Local\Microsoft\Windows\Temporary Internet Files\Content.IE5\RFHPYBEQ\MC90044212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265684" cy="125713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699792" y="1257132"/>
            <a:ext cx="3960440" cy="504056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002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are these </a:t>
            </a:r>
            <a:r>
              <a:rPr lang="cs-CZ" b="1" dirty="0" err="1" smtClean="0">
                <a:solidFill>
                  <a:schemeClr val="tx1"/>
                </a:solidFill>
              </a:rPr>
              <a:t>words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called</a:t>
            </a:r>
            <a:r>
              <a:rPr lang="cs-CZ" b="1" dirty="0" smtClean="0">
                <a:solidFill>
                  <a:schemeClr val="tx1"/>
                </a:solidFill>
              </a:rPr>
              <a:t> in </a:t>
            </a:r>
            <a:r>
              <a:rPr lang="cs-CZ" b="1" dirty="0" err="1" smtClean="0">
                <a:solidFill>
                  <a:schemeClr val="tx1"/>
                </a:solidFill>
              </a:rPr>
              <a:t>English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783998" y="2107138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    Křestní jméno	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810398" y="2820113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Příjmení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810398" y="357301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      Národnost	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827584" y="429309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Povolání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4" name="Vývojový diagram: postup 23"/>
          <p:cNvSpPr/>
          <p:nvPr/>
        </p:nvSpPr>
        <p:spPr>
          <a:xfrm>
            <a:off x="827584" y="501317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Pohlaví</a:t>
            </a:r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5" name="Vývojový diagram: postup 24"/>
          <p:cNvSpPr/>
          <p:nvPr/>
        </p:nvSpPr>
        <p:spPr>
          <a:xfrm>
            <a:off x="827584" y="573325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Rodinný stav</a:t>
            </a:r>
            <a:endParaRPr lang="cs-CZ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6" name="Vývojový diagram: postup 25"/>
          <p:cNvSpPr/>
          <p:nvPr/>
        </p:nvSpPr>
        <p:spPr>
          <a:xfrm>
            <a:off x="827584" y="6425952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Místo narození</a:t>
            </a:r>
            <a:endParaRPr lang="cs-CZ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tx1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8" name="Vývojový diagram: postup 27"/>
          <p:cNvSpPr/>
          <p:nvPr/>
        </p:nvSpPr>
        <p:spPr>
          <a:xfrm>
            <a:off x="6084168" y="285293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6084168" y="357301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6084168" y="429309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6084168" y="501317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6084168" y="573325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6084168" y="6425952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6084168" y="2132856"/>
            <a:ext cx="2520280" cy="432048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002">
            <a:schemeClr val="lt2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FF000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0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1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00808"/>
          </a:xfrm>
        </p:spPr>
        <p:txBody>
          <a:bodyPr>
            <a:normAutofit/>
          </a:bodyPr>
          <a:lstStyle/>
          <a:p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4000" dirty="0" smtClean="0"/>
              <a:t>My            </a:t>
            </a:r>
            <a:r>
              <a:rPr lang="cs-CZ" sz="4000" dirty="0" err="1" smtClean="0"/>
              <a:t>is</a:t>
            </a:r>
            <a:r>
              <a:rPr lang="cs-CZ" sz="4000" dirty="0" smtClean="0"/>
              <a:t> Elisabeth. I </a:t>
            </a:r>
            <a:r>
              <a:rPr lang="cs-CZ" sz="4000" dirty="0" err="1" smtClean="0"/>
              <a:t>am</a:t>
            </a:r>
            <a:r>
              <a:rPr lang="cs-CZ" sz="4000" dirty="0" smtClean="0"/>
              <a:t> 86 </a:t>
            </a:r>
            <a:r>
              <a:rPr lang="cs-CZ" sz="4000" dirty="0" err="1" smtClean="0"/>
              <a:t>years</a:t>
            </a:r>
            <a:r>
              <a:rPr lang="cs-CZ" sz="4000" dirty="0" smtClean="0"/>
              <a:t> ____. I </a:t>
            </a:r>
            <a:r>
              <a:rPr lang="cs-CZ" sz="4000" dirty="0" err="1" smtClean="0"/>
              <a:t>was</a:t>
            </a:r>
            <a:r>
              <a:rPr lang="cs-CZ" sz="4000" dirty="0" smtClean="0"/>
              <a:t> ____ in 1926. My _________ </a:t>
            </a:r>
            <a:r>
              <a:rPr lang="cs-CZ" sz="4000" dirty="0" err="1" smtClean="0"/>
              <a:t>is</a:t>
            </a:r>
            <a:r>
              <a:rPr lang="cs-CZ" sz="4000" dirty="0" smtClean="0"/>
              <a:t> to </a:t>
            </a:r>
            <a:r>
              <a:rPr lang="cs-CZ" sz="4000" dirty="0" err="1" smtClean="0"/>
              <a:t>be</a:t>
            </a:r>
            <a:r>
              <a:rPr lang="cs-CZ" sz="4000" dirty="0" smtClean="0"/>
              <a:t> a </a:t>
            </a:r>
            <a:r>
              <a:rPr lang="cs-CZ" sz="4000" dirty="0" err="1" smtClean="0"/>
              <a:t>queen</a:t>
            </a:r>
            <a:r>
              <a:rPr lang="cs-CZ" sz="4000" dirty="0" smtClean="0"/>
              <a:t>. My ___________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British</a:t>
            </a:r>
            <a:r>
              <a:rPr lang="cs-CZ" sz="4000" dirty="0" smtClean="0"/>
              <a:t>. I </a:t>
            </a:r>
            <a:r>
              <a:rPr lang="cs-CZ" sz="4000" dirty="0" err="1" smtClean="0"/>
              <a:t>am</a:t>
            </a:r>
            <a:r>
              <a:rPr lang="cs-CZ" sz="4000" dirty="0" smtClean="0"/>
              <a:t> a ________ and I </a:t>
            </a:r>
            <a:r>
              <a:rPr lang="cs-CZ" sz="4000" dirty="0" err="1" smtClean="0"/>
              <a:t>am</a:t>
            </a:r>
            <a:r>
              <a:rPr lang="cs-CZ" sz="4000" dirty="0"/>
              <a:t> </a:t>
            </a:r>
            <a:r>
              <a:rPr lang="cs-CZ" sz="4000" dirty="0" smtClean="0"/>
              <a:t>_______. I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 __________ </a:t>
            </a:r>
            <a:r>
              <a:rPr lang="cs-CZ" sz="4000" dirty="0" err="1" smtClean="0"/>
              <a:t>of</a:t>
            </a:r>
            <a:r>
              <a:rPr lang="cs-CZ" sz="4000" dirty="0" smtClean="0"/>
              <a:t> </a:t>
            </a:r>
            <a:r>
              <a:rPr lang="cs-CZ" sz="4000" dirty="0" err="1" smtClean="0"/>
              <a:t>Commonwealth</a:t>
            </a:r>
            <a:r>
              <a:rPr lang="cs-CZ" sz="4000" dirty="0" smtClean="0"/>
              <a:t> and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European</a:t>
            </a:r>
            <a:r>
              <a:rPr lang="cs-CZ" sz="4000" dirty="0" smtClean="0"/>
              <a:t> Union. </a:t>
            </a:r>
            <a:endParaRPr lang="cs-CZ" sz="4000" dirty="0"/>
          </a:p>
        </p:txBody>
      </p:sp>
      <p:pic>
        <p:nvPicPr>
          <p:cNvPr id="5" name="Picture 2" descr="C:\Users\Jirka\AppData\Local\Microsoft\Windows\Temporary Internet Files\Content.IE5\O9FGIEC9\MC9004303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23" y="965177"/>
            <a:ext cx="1271806" cy="108012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1547664" y="2057191"/>
            <a:ext cx="144016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55576" y="2693374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070323" y="2708920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99592" y="3356992"/>
            <a:ext cx="230425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27584" y="3933056"/>
            <a:ext cx="288032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899592" y="4581128"/>
            <a:ext cx="2088232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212820" y="4560467"/>
            <a:ext cx="194421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547664" y="2045297"/>
            <a:ext cx="1440160" cy="504056"/>
          </a:xfrm>
          <a:prstGeom prst="roundRect">
            <a:avLst/>
          </a:prstGeom>
        </p:spPr>
        <p:style>
          <a:lnRef idx="1">
            <a:schemeClr val="dk1"/>
          </a:lnRef>
          <a:fillRef idx="1002">
            <a:schemeClr val="lt2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NAME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55576" y="2693374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OLD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67944" y="2693374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BORN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99592" y="3352622"/>
            <a:ext cx="2304256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JOB/OCCUPATION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827398" y="3933056"/>
            <a:ext cx="2880320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NATIONALITY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899592" y="4581128"/>
            <a:ext cx="2088232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SEX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451" y="4551339"/>
            <a:ext cx="2016224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MARITAL STATUS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943708" y="5163139"/>
            <a:ext cx="259228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1852909" y="5163139"/>
            <a:ext cx="2664296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CITIZEN</a:t>
            </a:r>
            <a:endParaRPr lang="cs-CZ" sz="20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899592" y="4581128"/>
            <a:ext cx="2088232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FEMALE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20072" y="4560467"/>
            <a:ext cx="2006593" cy="504056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MARRIED</a:t>
            </a:r>
            <a:endParaRPr lang="cs-CZ" sz="20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772839" y="188640"/>
            <a:ext cx="5040560" cy="540060"/>
          </a:xfrm>
          <a:prstGeom prst="roundRect">
            <a:avLst/>
          </a:prstGeom>
        </p:spPr>
        <p:style>
          <a:lnRef idx="2">
            <a:schemeClr val="dk1"/>
          </a:lnRef>
          <a:fillRef idx="1002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following</a:t>
            </a:r>
            <a:r>
              <a:rPr lang="cs-CZ" b="1" dirty="0" smtClean="0"/>
              <a:t> text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suitable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Members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a </a:t>
            </a:r>
            <a:r>
              <a:rPr lang="cs-CZ" b="1" u="sng" dirty="0" err="1" smtClean="0"/>
              <a:t>Family</a:t>
            </a:r>
            <a:endParaRPr lang="cs-CZ" b="1" u="sng" dirty="0"/>
          </a:p>
        </p:txBody>
      </p:sp>
      <p:pic>
        <p:nvPicPr>
          <p:cNvPr id="1026" name="Picture 2" descr="C:\Documents and Settings\nika\Local Settings\Temporary Internet Files\Content.IE5\CDXH8PPX\MP90040083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19934" cy="1052736"/>
          </a:xfrm>
          <a:prstGeom prst="rect">
            <a:avLst/>
          </a:prstGeom>
          <a:noFill/>
        </p:spPr>
      </p:pic>
      <p:pic>
        <p:nvPicPr>
          <p:cNvPr id="1027" name="Picture 3" descr="C:\Documents and Settings\nika\Local Settings\Temporary Internet Files\Content.IE5\AOTMP315\MP9003993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0"/>
            <a:ext cx="1043608" cy="112873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35896" y="1124744"/>
            <a:ext cx="1584176" cy="43204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GRANDPARENTS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19672" y="2132856"/>
            <a:ext cx="1224136" cy="57606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GRAND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MOTHER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84168" y="2132855"/>
            <a:ext cx="1224136" cy="57240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GRAND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FATHER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47664" y="5949280"/>
            <a:ext cx="122413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60399" y="5921896"/>
            <a:ext cx="122413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r>
              <a:rPr lang="cs-CZ" sz="1600" b="1" dirty="0" smtClean="0">
                <a:solidFill>
                  <a:schemeClr val="tx1"/>
                </a:solidFill>
              </a:rPr>
              <a:t>AUGHTER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919864" y="3645024"/>
            <a:ext cx="1224136" cy="43204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UNCLE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19672" y="3645024"/>
            <a:ext cx="122413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MOTHER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3645024"/>
            <a:ext cx="122413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FATHER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23928" y="2708920"/>
            <a:ext cx="122413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PARENTS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0" y="3645024"/>
            <a:ext cx="1224136" cy="43204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AUNT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919864" y="5877272"/>
            <a:ext cx="1224136" cy="43204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COUSIN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0" y="5805264"/>
            <a:ext cx="1224136" cy="43204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COUSIN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35896" y="1124744"/>
            <a:ext cx="158417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PRARODIČE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24341" y="2129199"/>
            <a:ext cx="122413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BABIČKA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89318" y="2129198"/>
            <a:ext cx="122413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DĚDEČEK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23928" y="2708920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RODIČE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619672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MATKA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572000" y="3645024"/>
            <a:ext cx="122413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HUSBAND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919864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STRÝC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0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TETA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995936" y="5013176"/>
            <a:ext cx="122413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CHILDREN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156176" y="5921896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r>
              <a:rPr lang="cs-CZ" sz="1600" b="1" dirty="0" smtClean="0">
                <a:solidFill>
                  <a:schemeClr val="tx1"/>
                </a:solidFill>
              </a:rPr>
              <a:t>CERA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0" y="5805264"/>
            <a:ext cx="1224136" cy="5486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SESTŘE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919864" y="5877272"/>
            <a:ext cx="122413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BRATRA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Šipka doprava 37"/>
          <p:cNvSpPr/>
          <p:nvPr/>
        </p:nvSpPr>
        <p:spPr>
          <a:xfrm rot="8847059">
            <a:off x="2783581" y="1677393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 rot="1919451">
            <a:off x="5597282" y="1630058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 rot="8847059">
            <a:off x="2783581" y="3117553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40"/>
          <p:cNvSpPr/>
          <p:nvPr/>
        </p:nvSpPr>
        <p:spPr>
          <a:xfrm rot="1919451">
            <a:off x="5448401" y="2971957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2843808" y="3789040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347864" y="3645024"/>
            <a:ext cx="122413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WIFE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347864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</a:t>
            </a:r>
            <a:r>
              <a:rPr lang="cs-CZ" sz="1600" b="1" dirty="0" smtClean="0">
                <a:solidFill>
                  <a:schemeClr val="tx1"/>
                </a:solidFill>
              </a:rPr>
              <a:t>ANŽELKA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572000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MANŽEL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Šipka doprava 46"/>
          <p:cNvSpPr/>
          <p:nvPr/>
        </p:nvSpPr>
        <p:spPr>
          <a:xfrm rot="10800000">
            <a:off x="5868144" y="3717032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3645024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OTEC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995936" y="5013176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Šipka doprava 50"/>
          <p:cNvSpPr/>
          <p:nvPr/>
        </p:nvSpPr>
        <p:spPr>
          <a:xfrm rot="2183286">
            <a:off x="3037284" y="4671543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Šipka doprava 51"/>
          <p:cNvSpPr/>
          <p:nvPr/>
        </p:nvSpPr>
        <p:spPr>
          <a:xfrm rot="8147709">
            <a:off x="5802444" y="4642321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prava 52"/>
          <p:cNvSpPr/>
          <p:nvPr/>
        </p:nvSpPr>
        <p:spPr>
          <a:xfrm rot="8741811">
            <a:off x="2995322" y="5432109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doprava 53"/>
          <p:cNvSpPr/>
          <p:nvPr/>
        </p:nvSpPr>
        <p:spPr>
          <a:xfrm rot="2183286">
            <a:off x="5875643" y="5432108"/>
            <a:ext cx="504056" cy="1909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prava 54"/>
          <p:cNvSpPr/>
          <p:nvPr/>
        </p:nvSpPr>
        <p:spPr>
          <a:xfrm rot="13329170">
            <a:off x="760901" y="4970384"/>
            <a:ext cx="1469588" cy="20158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lus 55"/>
          <p:cNvSpPr/>
          <p:nvPr/>
        </p:nvSpPr>
        <p:spPr>
          <a:xfrm>
            <a:off x="1259632" y="3717032"/>
            <a:ext cx="288032" cy="288032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lus 56"/>
          <p:cNvSpPr/>
          <p:nvPr/>
        </p:nvSpPr>
        <p:spPr>
          <a:xfrm>
            <a:off x="7524328" y="3717032"/>
            <a:ext cx="288032" cy="288032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>
            <a:off x="2843808" y="6021288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Šipka doprava 60"/>
          <p:cNvSpPr/>
          <p:nvPr/>
        </p:nvSpPr>
        <p:spPr>
          <a:xfrm rot="10800000">
            <a:off x="5796136" y="6021288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203848" y="5949280"/>
            <a:ext cx="122413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BROTHER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427984" y="5949280"/>
            <a:ext cx="122413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SISTER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427984" y="5949280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SESTRA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203848" y="5949280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BRATR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7" name="Šipka doprava 66"/>
          <p:cNvSpPr/>
          <p:nvPr/>
        </p:nvSpPr>
        <p:spPr>
          <a:xfrm rot="19046785">
            <a:off x="6678899" y="4979502"/>
            <a:ext cx="1469588" cy="20158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ipka doprava 67"/>
          <p:cNvSpPr/>
          <p:nvPr/>
        </p:nvSpPr>
        <p:spPr>
          <a:xfrm rot="10800000">
            <a:off x="1259632" y="5949280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Šipka doprava 68"/>
          <p:cNvSpPr/>
          <p:nvPr/>
        </p:nvSpPr>
        <p:spPr>
          <a:xfrm>
            <a:off x="7452320" y="6021288"/>
            <a:ext cx="28803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547664" y="5949280"/>
            <a:ext cx="122413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SYN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5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5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7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7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7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9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9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9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3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3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3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3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5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5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5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5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8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8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8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8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0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0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0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0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4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4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4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6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6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6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6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8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8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8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9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0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0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1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2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3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3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3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3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5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5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 animBg="1"/>
      <p:bldP spid="23" grpId="1" animBg="1"/>
      <p:bldP spid="25" grpId="0" animBg="1"/>
      <p:bldP spid="25" grpId="1" animBg="1"/>
      <p:bldP spid="26" grpId="0" animBg="1"/>
      <p:bldP spid="26" grpId="1" animBg="1"/>
      <p:bldP spid="28" grpId="0" animBg="1"/>
      <p:bldP spid="28" grpId="1" animBg="1"/>
      <p:bldP spid="30" grpId="0" animBg="1"/>
      <p:bldP spid="30" grpId="1" animBg="1"/>
      <p:bldP spid="32" grpId="0" animBg="1"/>
      <p:bldP spid="32" grpId="1" animBg="1"/>
      <p:bldP spid="33" grpId="0" animBg="1"/>
      <p:bldP spid="33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9" grpId="0" animBg="1"/>
      <p:bldP spid="40" grpId="0" animBg="1"/>
      <p:bldP spid="41" grpId="0" animBg="1"/>
      <p:bldP spid="42" grpId="0" animBg="1"/>
      <p:bldP spid="45" grpId="0" animBg="1"/>
      <p:bldP spid="45" grpId="1" animBg="1"/>
      <p:bldP spid="46" grpId="0" animBg="1"/>
      <p:bldP spid="46" grpId="1" animBg="1"/>
      <p:bldP spid="47" grpId="0" animBg="1"/>
      <p:bldP spid="48" grpId="0" animBg="1"/>
      <p:bldP spid="48" grpId="1" animBg="1"/>
      <p:bldP spid="49" grpId="0" animBg="1"/>
      <p:bldP spid="49" grpId="1" animBg="1"/>
      <p:bldP spid="51" grpId="0" animBg="1"/>
      <p:bldP spid="52" grpId="0" animBg="1"/>
      <p:bldP spid="53" grpId="0" animBg="1"/>
      <p:bldP spid="54" grpId="0" animBg="1"/>
      <p:bldP spid="55" grpId="0" animBg="1"/>
      <p:bldP spid="60" grpId="0" animBg="1"/>
      <p:bldP spid="61" grpId="0" animBg="1"/>
      <p:bldP spid="64" grpId="0" animBg="1"/>
      <p:bldP spid="64" grpId="1" animBg="1"/>
      <p:bldP spid="66" grpId="0" animBg="1"/>
      <p:bldP spid="66" grpId="1" animBg="1"/>
      <p:bldP spid="67" grpId="0" animBg="1"/>
      <p:bldP spid="68" grpId="0" animBg="1"/>
      <p:bldP spid="69" grpId="0" animBg="1"/>
      <p:bldP spid="70" grpId="0" animBg="1"/>
      <p:bldP spid="7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Family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ˮIn-law</a:t>
            </a:r>
            <a:r>
              <a:rPr lang="cs-CZ" b="1" u="sng" dirty="0" smtClean="0"/>
              <a:t>“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052736"/>
            <a:ext cx="5328592" cy="36004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Mother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husband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556792"/>
            <a:ext cx="5328592" cy="3600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Father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husband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060848"/>
            <a:ext cx="5328592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Sister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wife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2564904"/>
            <a:ext cx="5328592" cy="3600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Brother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wife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068960"/>
            <a:ext cx="5328592" cy="3600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Husband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daughter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3573016"/>
            <a:ext cx="53285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Wife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son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12160" y="1052736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Mother</a:t>
            </a:r>
            <a:r>
              <a:rPr lang="cs-CZ" sz="2800" b="1" dirty="0" smtClean="0">
                <a:solidFill>
                  <a:schemeClr val="tx1"/>
                </a:solidFill>
              </a:rPr>
              <a:t>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1556792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Father</a:t>
            </a:r>
            <a:r>
              <a:rPr lang="cs-CZ" sz="2800" b="1" dirty="0" smtClean="0">
                <a:solidFill>
                  <a:schemeClr val="tx1"/>
                </a:solidFill>
              </a:rPr>
              <a:t>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2060848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Sister-in-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2160" y="2564904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Brother-in-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3068960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Son-in-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12160" y="3573016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Daughter</a:t>
            </a:r>
            <a:r>
              <a:rPr lang="cs-CZ" sz="2800" b="1" dirty="0" smtClean="0">
                <a:solidFill>
                  <a:schemeClr val="tx1"/>
                </a:solidFill>
              </a:rPr>
              <a:t>-in-</a:t>
            </a:r>
            <a:r>
              <a:rPr lang="cs-CZ" sz="2800" b="1" dirty="0" err="1" smtClean="0">
                <a:solidFill>
                  <a:schemeClr val="tx1"/>
                </a:solidFill>
              </a:rPr>
              <a:t>law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55576" y="4221088"/>
            <a:ext cx="4032448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NIECE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55576" y="4869160"/>
            <a:ext cx="4032448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NEPHEW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5576" y="5445224"/>
            <a:ext cx="4032448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WIDOW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27584" y="6021288"/>
            <a:ext cx="4032448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WIDOWER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55576" y="4197215"/>
            <a:ext cx="4032448" cy="50405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daughter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sister/</a:t>
            </a:r>
            <a:r>
              <a:rPr lang="cs-CZ" b="1" dirty="0" err="1" smtClean="0">
                <a:solidFill>
                  <a:schemeClr val="tx1"/>
                </a:solidFill>
              </a:rPr>
              <a:t>brother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55576" y="4869160"/>
            <a:ext cx="4032448" cy="50405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son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sister/</a:t>
            </a:r>
            <a:r>
              <a:rPr lang="cs-CZ" b="1" dirty="0" err="1" smtClean="0">
                <a:solidFill>
                  <a:schemeClr val="tx1"/>
                </a:solidFill>
              </a:rPr>
              <a:t>brother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55576" y="5445224"/>
            <a:ext cx="4032448" cy="50405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When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husband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died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are </a:t>
            </a:r>
            <a:r>
              <a:rPr lang="cs-CZ" b="1" dirty="0" err="1" smtClean="0">
                <a:solidFill>
                  <a:schemeClr val="tx1"/>
                </a:solidFill>
              </a:rPr>
              <a:t>now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7584" y="6021288"/>
            <a:ext cx="4032448" cy="50405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When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wife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died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are </a:t>
            </a:r>
            <a:r>
              <a:rPr lang="cs-CZ" b="1" dirty="0" err="1" smtClean="0">
                <a:solidFill>
                  <a:schemeClr val="tx1"/>
                </a:solidFill>
              </a:rPr>
              <a:t>now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372200" y="4149080"/>
            <a:ext cx="2232248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TWIN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076056" y="4725144"/>
            <a:ext cx="2232248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BABY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372200" y="5301208"/>
            <a:ext cx="2232248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STEPMOTHER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76056" y="5949280"/>
            <a:ext cx="2232248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STEPFATHER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372200" y="4149080"/>
            <a:ext cx="2232248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sister/</a:t>
            </a:r>
            <a:r>
              <a:rPr lang="cs-CZ" b="1" dirty="0" err="1" smtClean="0">
                <a:solidFill>
                  <a:schemeClr val="tx1"/>
                </a:solidFill>
              </a:rPr>
              <a:t>brother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who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same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076056" y="4725144"/>
            <a:ext cx="2232248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new</a:t>
            </a:r>
            <a:r>
              <a:rPr lang="cs-CZ" b="1" dirty="0" smtClean="0">
                <a:solidFill>
                  <a:schemeClr val="tx1"/>
                </a:solidFill>
              </a:rPr>
              <a:t>-</a:t>
            </a:r>
            <a:r>
              <a:rPr lang="cs-CZ" b="1" dirty="0" err="1" smtClean="0">
                <a:solidFill>
                  <a:schemeClr val="tx1"/>
                </a:solidFill>
              </a:rPr>
              <a:t>born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child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372200" y="5301208"/>
            <a:ext cx="2232248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new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wife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father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076056" y="5949280"/>
            <a:ext cx="2232248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new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mother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husband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xit" presetSubtype="2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6" presetClass="exit" presetSubtype="2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6" presetClass="exit" presetSubtype="2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b="1" u="sng" dirty="0" err="1" smtClean="0"/>
              <a:t>Parts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Human</a:t>
            </a:r>
            <a:r>
              <a:rPr lang="cs-CZ" b="1" u="sng" dirty="0" smtClean="0"/>
              <a:t> </a:t>
            </a:r>
            <a:r>
              <a:rPr lang="cs-CZ" b="1" u="sng" dirty="0"/>
              <a:t>B</a:t>
            </a:r>
            <a:r>
              <a:rPr lang="cs-CZ" b="1" u="sng" dirty="0" smtClean="0"/>
              <a:t>ody</a:t>
            </a:r>
            <a:endParaRPr lang="cs-CZ" b="1" u="sng" dirty="0"/>
          </a:p>
        </p:txBody>
      </p:sp>
      <p:pic>
        <p:nvPicPr>
          <p:cNvPr id="2050" name="Picture 2" descr="C:\Users\Jirka\AppData\Local\Microsoft\Windows\Temporary Internet Files\Content.IE5\FXSV0B40\MP90040978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864097" cy="1268760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FXSV0B40\MP9004264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124744"/>
            <a:ext cx="792088" cy="1152128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RFHPYBEQ\MC90044172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268760"/>
            <a:ext cx="936104" cy="1155576"/>
          </a:xfrm>
          <a:prstGeom prst="rect">
            <a:avLst/>
          </a:prstGeom>
          <a:noFill/>
        </p:spPr>
      </p:pic>
      <p:pic>
        <p:nvPicPr>
          <p:cNvPr id="2060" name="Picture 12" descr="C:\Users\Jirka\AppData\Local\Microsoft\Windows\Temporary Internet Files\Content.IE5\RFHPYBEQ\MP9004486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1196752"/>
            <a:ext cx="792088" cy="1052736"/>
          </a:xfrm>
          <a:prstGeom prst="rect">
            <a:avLst/>
          </a:prstGeom>
          <a:noFill/>
        </p:spPr>
      </p:pic>
      <p:pic>
        <p:nvPicPr>
          <p:cNvPr id="2061" name="Picture 13" descr="C:\Users\Jirka\AppData\Local\Microsoft\Windows\Temporary Internet Files\Content.IE5\NOYXYRP2\MC90044180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340768"/>
            <a:ext cx="867544" cy="867544"/>
          </a:xfrm>
          <a:prstGeom prst="rect">
            <a:avLst/>
          </a:prstGeom>
          <a:noFill/>
        </p:spPr>
      </p:pic>
      <p:pic>
        <p:nvPicPr>
          <p:cNvPr id="2062" name="Picture 14" descr="C:\Users\Jirka\AppData\Local\Microsoft\Windows\Temporary Internet Files\Content.IE5\FXSV0B40\MP90042232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1196752"/>
            <a:ext cx="936104" cy="962149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0" y="2852936"/>
            <a:ext cx="154766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TONGUE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691680" y="2852936"/>
            <a:ext cx="129614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FIST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120899" y="2862777"/>
            <a:ext cx="1440160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TOOTH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644008" y="2852936"/>
            <a:ext cx="151216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ELBOW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336196" y="2852936"/>
            <a:ext cx="129614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JAW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799396" y="2852936"/>
            <a:ext cx="129614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BACK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3528" y="3645024"/>
            <a:ext cx="53285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first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finger</a:t>
            </a:r>
            <a:r>
              <a:rPr lang="cs-CZ" sz="2400" b="1" dirty="0" smtClean="0">
                <a:solidFill>
                  <a:srgbClr val="C00000"/>
                </a:solidFill>
              </a:rPr>
              <a:t> on </a:t>
            </a:r>
            <a:r>
              <a:rPr lang="cs-CZ" sz="2400" b="1" dirty="0" err="1" smtClean="0">
                <a:solidFill>
                  <a:srgbClr val="C00000"/>
                </a:solidFill>
              </a:rPr>
              <a:t>your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palm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3528" y="4077072"/>
            <a:ext cx="53285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back</a:t>
            </a:r>
            <a:r>
              <a:rPr lang="cs-CZ" sz="2400" b="1" dirty="0" smtClean="0">
                <a:solidFill>
                  <a:srgbClr val="C00000"/>
                </a:solidFill>
              </a:rPr>
              <a:t> part </a:t>
            </a:r>
            <a:r>
              <a:rPr lang="cs-CZ" sz="2400" b="1" dirty="0" err="1" smtClean="0">
                <a:solidFill>
                  <a:srgbClr val="C00000"/>
                </a:solidFill>
              </a:rPr>
              <a:t>of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your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foot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23528" y="4509120"/>
            <a:ext cx="53285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surface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of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your</a:t>
            </a:r>
            <a:r>
              <a:rPr lang="cs-CZ" sz="2400" b="1" dirty="0" smtClean="0">
                <a:solidFill>
                  <a:srgbClr val="C00000"/>
                </a:solidFill>
              </a:rPr>
              <a:t> body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3528" y="4941168"/>
            <a:ext cx="53285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When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are </a:t>
            </a:r>
            <a:r>
              <a:rPr lang="cs-CZ" sz="2400" b="1" dirty="0" err="1" smtClean="0">
                <a:solidFill>
                  <a:srgbClr val="C00000"/>
                </a:solidFill>
              </a:rPr>
              <a:t>ill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feel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pain</a:t>
            </a:r>
            <a:r>
              <a:rPr lang="cs-CZ" sz="2400" b="1" dirty="0" smtClean="0">
                <a:solidFill>
                  <a:srgbClr val="C00000"/>
                </a:solidFill>
              </a:rPr>
              <a:t> in </a:t>
            </a:r>
            <a:r>
              <a:rPr lang="cs-CZ" sz="2400" b="1" dirty="0" err="1" smtClean="0">
                <a:solidFill>
                  <a:srgbClr val="C00000"/>
                </a:solidFill>
              </a:rPr>
              <a:t>your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68144" y="3645024"/>
            <a:ext cx="29523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A THUMB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868144" y="4077072"/>
            <a:ext cx="29523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A HEEL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868144" y="4509120"/>
            <a:ext cx="29523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SKIN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868144" y="4941168"/>
            <a:ext cx="29523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THROAT/NECK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3779912" y="5445224"/>
            <a:ext cx="208823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plural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0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HAIR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779912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FOOT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911752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TOOTH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0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HAIR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779912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FEET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11752" y="6281936"/>
            <a:ext cx="22322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TEETH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" name="Picture 2" descr="C:\Users\richterova\AppData\Local\Microsoft\Windows\Temporary Internet Files\Content.IE5\XQGS1LWF\MC9004406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372" y="5445224"/>
            <a:ext cx="671380" cy="67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chterova\AppData\Local\Microsoft\Windows\Temporary Internet Files\Content.IE5\6K7MWNC6\MP9004093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6" y="5513962"/>
            <a:ext cx="651342" cy="65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ichterova\AppData\Local\Microsoft\Windows\Temporary Internet Files\Content.IE5\7EBB6K7B\MP9004096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6112" y="5669160"/>
            <a:ext cx="613792" cy="40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14815E-6 L -0.8191 -0.07361 " pathEditMode="relative" ptsTypes="AA">
                                      <p:cBhvr>
                                        <p:cTn id="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20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2107 L -0.5 -0.0733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0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0.36024 -0.07338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03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20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2 -3.7037E-7 L 0.34636 -0.0733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1065 L 0.18524 -0.0733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20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2107 L 0.51198 -0.07338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09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irka\AppData\Local\Microsoft\Windows\Temporary Internet Files\Content.IE5\DB7PSKPI\MP90043932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4554649" cy="6858000"/>
          </a:xfrm>
          <a:prstGeom prst="rect">
            <a:avLst/>
          </a:prstGeom>
          <a:noFill/>
        </p:spPr>
      </p:pic>
      <p:sp>
        <p:nvSpPr>
          <p:cNvPr id="11" name="Oválný popisek 10"/>
          <p:cNvSpPr/>
          <p:nvPr/>
        </p:nvSpPr>
        <p:spPr>
          <a:xfrm>
            <a:off x="1043608" y="0"/>
            <a:ext cx="1800200" cy="648072"/>
          </a:xfrm>
          <a:prstGeom prst="wedgeEllipseCallout">
            <a:avLst>
              <a:gd name="adj1" fmla="val 122843"/>
              <a:gd name="adj2" fmla="val 153204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HEAD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6876256" y="5733256"/>
            <a:ext cx="2088232" cy="864096"/>
          </a:xfrm>
          <a:prstGeom prst="wedgeEllipseCallout">
            <a:avLst>
              <a:gd name="adj1" fmla="val -122587"/>
              <a:gd name="adj2" fmla="val 17468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TOES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660232" y="188640"/>
            <a:ext cx="1800200" cy="648072"/>
          </a:xfrm>
          <a:prstGeom prst="wedgeEllipseCallout">
            <a:avLst>
              <a:gd name="adj1" fmla="val -155075"/>
              <a:gd name="adj2" fmla="val 36296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HAND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7092280" y="980728"/>
            <a:ext cx="1800200" cy="648072"/>
          </a:xfrm>
          <a:prstGeom prst="wedgeEllipseCallout">
            <a:avLst>
              <a:gd name="adj1" fmla="val -152898"/>
              <a:gd name="adj2" fmla="val 90719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ARM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7164288" y="2780928"/>
            <a:ext cx="1800200" cy="648072"/>
          </a:xfrm>
          <a:prstGeom prst="wedgeEllipseCallout">
            <a:avLst>
              <a:gd name="adj1" fmla="val -197547"/>
              <a:gd name="adj2" fmla="val 60782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STOMACH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7055768" y="3717032"/>
            <a:ext cx="2088232" cy="648072"/>
          </a:xfrm>
          <a:prstGeom prst="wedgeEllipseCallout">
            <a:avLst>
              <a:gd name="adj1" fmla="val -161208"/>
              <a:gd name="adj2" fmla="val 63685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THIGH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1" name="Oválný popisek 30"/>
          <p:cNvSpPr/>
          <p:nvPr/>
        </p:nvSpPr>
        <p:spPr>
          <a:xfrm>
            <a:off x="6876256" y="4653136"/>
            <a:ext cx="1800200" cy="648072"/>
          </a:xfrm>
          <a:prstGeom prst="wedgeEllipseCallout">
            <a:avLst>
              <a:gd name="adj1" fmla="val -140563"/>
              <a:gd name="adj2" fmla="val 66531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CALF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3" name="Oválný popisek 32"/>
          <p:cNvSpPr/>
          <p:nvPr/>
        </p:nvSpPr>
        <p:spPr>
          <a:xfrm>
            <a:off x="467544" y="1772816"/>
            <a:ext cx="2160240" cy="792088"/>
          </a:xfrm>
          <a:prstGeom prst="wedgeEllipseCallout">
            <a:avLst>
              <a:gd name="adj1" fmla="val 129388"/>
              <a:gd name="adj2" fmla="val 102629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CHEST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4" name="Oválný popisek 33"/>
          <p:cNvSpPr/>
          <p:nvPr/>
        </p:nvSpPr>
        <p:spPr>
          <a:xfrm>
            <a:off x="467544" y="2780928"/>
            <a:ext cx="1800200" cy="648072"/>
          </a:xfrm>
          <a:prstGeom prst="wedgeEllipseCallout">
            <a:avLst>
              <a:gd name="adj1" fmla="val 140258"/>
              <a:gd name="adj2" fmla="val 88704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WAIST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5" name="Oválný popisek 34"/>
          <p:cNvSpPr/>
          <p:nvPr/>
        </p:nvSpPr>
        <p:spPr>
          <a:xfrm>
            <a:off x="755576" y="3933056"/>
            <a:ext cx="1800200" cy="648072"/>
          </a:xfrm>
          <a:prstGeom prst="wedgeEllipseCallout">
            <a:avLst>
              <a:gd name="adj1" fmla="val 126470"/>
              <a:gd name="adj2" fmla="val 20171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LEG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6" name="Oválný popisek 35"/>
          <p:cNvSpPr/>
          <p:nvPr/>
        </p:nvSpPr>
        <p:spPr>
          <a:xfrm>
            <a:off x="755576" y="5877272"/>
            <a:ext cx="2398948" cy="792088"/>
          </a:xfrm>
          <a:prstGeom prst="wedgeEllipseCallout">
            <a:avLst>
              <a:gd name="adj1" fmla="val 84383"/>
              <a:gd name="adj2" fmla="val -12079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FOOT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1187624" y="908720"/>
            <a:ext cx="1800200" cy="648072"/>
          </a:xfrm>
          <a:prstGeom prst="wedgeEllipseCallout">
            <a:avLst>
              <a:gd name="adj1" fmla="val 133002"/>
              <a:gd name="adj2" fmla="val 169330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NECK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6876256" y="1772816"/>
            <a:ext cx="2267744" cy="827348"/>
          </a:xfrm>
          <a:prstGeom prst="wedgeEllipseCallout">
            <a:avLst>
              <a:gd name="adj1" fmla="val -114794"/>
              <a:gd name="adj2" fmla="val -15693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SHOULDER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7" name="Oválný popisek 36"/>
          <p:cNvSpPr/>
          <p:nvPr/>
        </p:nvSpPr>
        <p:spPr>
          <a:xfrm>
            <a:off x="179512" y="5085184"/>
            <a:ext cx="2088232" cy="648072"/>
          </a:xfrm>
          <a:prstGeom prst="wedgeEllipseCallout">
            <a:avLst>
              <a:gd name="adj1" fmla="val 126941"/>
              <a:gd name="adj2" fmla="val -63656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KNEE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8" name="Oválný popisek 37"/>
          <p:cNvSpPr/>
          <p:nvPr/>
        </p:nvSpPr>
        <p:spPr>
          <a:xfrm>
            <a:off x="1043608" y="0"/>
            <a:ext cx="1800200" cy="648072"/>
          </a:xfrm>
          <a:prstGeom prst="wedgeEllipseCallout">
            <a:avLst>
              <a:gd name="adj1" fmla="val 122843"/>
              <a:gd name="adj2" fmla="val 153204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HLAVA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9" name="Oválný popisek 38"/>
          <p:cNvSpPr/>
          <p:nvPr/>
        </p:nvSpPr>
        <p:spPr>
          <a:xfrm>
            <a:off x="1187624" y="908720"/>
            <a:ext cx="1800200" cy="648072"/>
          </a:xfrm>
          <a:prstGeom prst="wedgeEllipseCallout">
            <a:avLst>
              <a:gd name="adj1" fmla="val 133002"/>
              <a:gd name="adj2" fmla="val 169330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KRK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0" name="Oválný popisek 39"/>
          <p:cNvSpPr/>
          <p:nvPr/>
        </p:nvSpPr>
        <p:spPr>
          <a:xfrm>
            <a:off x="503548" y="1772816"/>
            <a:ext cx="2124236" cy="792088"/>
          </a:xfrm>
          <a:prstGeom prst="wedgeEllipseCallout">
            <a:avLst>
              <a:gd name="adj1" fmla="val 132367"/>
              <a:gd name="adj2" fmla="val 104378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HRUDNÍK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41" name="Oválný popisek 40"/>
          <p:cNvSpPr/>
          <p:nvPr/>
        </p:nvSpPr>
        <p:spPr>
          <a:xfrm>
            <a:off x="467544" y="2780928"/>
            <a:ext cx="1800200" cy="648072"/>
          </a:xfrm>
          <a:prstGeom prst="wedgeEllipseCallout">
            <a:avLst>
              <a:gd name="adj1" fmla="val 146981"/>
              <a:gd name="adj2" fmla="val 92854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PÁS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2" name="Oválný popisek 41"/>
          <p:cNvSpPr/>
          <p:nvPr/>
        </p:nvSpPr>
        <p:spPr>
          <a:xfrm>
            <a:off x="755576" y="3933056"/>
            <a:ext cx="1800200" cy="648072"/>
          </a:xfrm>
          <a:prstGeom prst="wedgeEllipseCallout">
            <a:avLst>
              <a:gd name="adj1" fmla="val 126470"/>
              <a:gd name="adj2" fmla="val 20171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NOHA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179512" y="5085184"/>
            <a:ext cx="2160240" cy="648072"/>
          </a:xfrm>
          <a:prstGeom prst="wedgeEllipseCallout">
            <a:avLst>
              <a:gd name="adj1" fmla="val 119214"/>
              <a:gd name="adj2" fmla="val -59506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KOLENO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4" name="Oválný popisek 43"/>
          <p:cNvSpPr/>
          <p:nvPr/>
        </p:nvSpPr>
        <p:spPr>
          <a:xfrm>
            <a:off x="676908" y="5877272"/>
            <a:ext cx="2556284" cy="792088"/>
          </a:xfrm>
          <a:prstGeom prst="wedgeEllipseCallout">
            <a:avLst>
              <a:gd name="adj1" fmla="val 84383"/>
              <a:gd name="adj2" fmla="val -12079"/>
            </a:avLst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CHODIDLO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5" name="Oválný popisek 44"/>
          <p:cNvSpPr/>
          <p:nvPr/>
        </p:nvSpPr>
        <p:spPr>
          <a:xfrm>
            <a:off x="6660232" y="188640"/>
            <a:ext cx="1800200" cy="648072"/>
          </a:xfrm>
          <a:prstGeom prst="wedgeEllipseCallout">
            <a:avLst>
              <a:gd name="adj1" fmla="val -155075"/>
              <a:gd name="adj2" fmla="val 36296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RUKA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6" name="Oválný popisek 45"/>
          <p:cNvSpPr/>
          <p:nvPr/>
        </p:nvSpPr>
        <p:spPr>
          <a:xfrm>
            <a:off x="7092280" y="980728"/>
            <a:ext cx="1800200" cy="648072"/>
          </a:xfrm>
          <a:prstGeom prst="wedgeEllipseCallout">
            <a:avLst>
              <a:gd name="adj1" fmla="val -152898"/>
              <a:gd name="adj2" fmla="val 90719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PAŽE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7" name="Oválný popisek 46"/>
          <p:cNvSpPr/>
          <p:nvPr/>
        </p:nvSpPr>
        <p:spPr>
          <a:xfrm>
            <a:off x="6570476" y="1772816"/>
            <a:ext cx="2573524" cy="827348"/>
          </a:xfrm>
          <a:prstGeom prst="wedgeEllipseCallout">
            <a:avLst>
              <a:gd name="adj1" fmla="val -97537"/>
              <a:gd name="adj2" fmla="val -12152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RAMENO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7164288" y="2780928"/>
            <a:ext cx="1800200" cy="648072"/>
          </a:xfrm>
          <a:prstGeom prst="wedgeEllipseCallout">
            <a:avLst>
              <a:gd name="adj1" fmla="val -196800"/>
              <a:gd name="adj2" fmla="val 62857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BŘICHO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9" name="Oválný popisek 48"/>
          <p:cNvSpPr/>
          <p:nvPr/>
        </p:nvSpPr>
        <p:spPr>
          <a:xfrm>
            <a:off x="7055768" y="3717032"/>
            <a:ext cx="2088232" cy="648072"/>
          </a:xfrm>
          <a:prstGeom prst="wedgeEllipseCallout">
            <a:avLst>
              <a:gd name="adj1" fmla="val -157989"/>
              <a:gd name="adj2" fmla="val 63685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STEHNO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0" name="Oválný popisek 49"/>
          <p:cNvSpPr/>
          <p:nvPr/>
        </p:nvSpPr>
        <p:spPr>
          <a:xfrm>
            <a:off x="6876256" y="4653136"/>
            <a:ext cx="1800200" cy="648072"/>
          </a:xfrm>
          <a:prstGeom prst="wedgeEllipseCallout">
            <a:avLst>
              <a:gd name="adj1" fmla="val -140563"/>
              <a:gd name="adj2" fmla="val 66531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LÝTKO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1" name="Oválný popisek 50"/>
          <p:cNvSpPr/>
          <p:nvPr/>
        </p:nvSpPr>
        <p:spPr>
          <a:xfrm>
            <a:off x="6876256" y="5661248"/>
            <a:ext cx="2088232" cy="1008112"/>
          </a:xfrm>
          <a:prstGeom prst="wedgeEllipseCallout">
            <a:avLst>
              <a:gd name="adj1" fmla="val -129222"/>
              <a:gd name="adj2" fmla="val 16323"/>
            </a:avLst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PRSTY NA NOHOU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rka\AppData\Local\Microsoft\Windows\Temporary Internet Files\Content.IE5\O9FGIEC9\MP90043181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0"/>
            <a:ext cx="7848872" cy="6858000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7271792" y="3861048"/>
            <a:ext cx="1872208" cy="1008112"/>
          </a:xfrm>
          <a:prstGeom prst="wedgeEllipseCallout">
            <a:avLst>
              <a:gd name="adj1" fmla="val -125984"/>
              <a:gd name="adj2" fmla="val -15976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TVÁŘ</a:t>
            </a:r>
            <a:endParaRPr lang="cs-CZ" sz="28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51520" y="3140968"/>
            <a:ext cx="1872208" cy="1008112"/>
          </a:xfrm>
          <a:prstGeom prst="wedgeEllipseCallout">
            <a:avLst>
              <a:gd name="adj1" fmla="val 175658"/>
              <a:gd name="adj2" fmla="val -4543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NOS</a:t>
            </a:r>
            <a:endParaRPr lang="cs-CZ" sz="28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7020272" y="0"/>
            <a:ext cx="1872208" cy="1008112"/>
          </a:xfrm>
          <a:prstGeom prst="wedgeEllipseCallout">
            <a:avLst>
              <a:gd name="adj1" fmla="val -140575"/>
              <a:gd name="adj2" fmla="val 1890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OBOČÍ</a:t>
            </a:r>
            <a:endParaRPr lang="cs-CZ" sz="2800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323528" y="260648"/>
            <a:ext cx="1872208" cy="1008112"/>
          </a:xfrm>
          <a:prstGeom prst="wedgeEllipseCallout">
            <a:avLst>
              <a:gd name="adj1" fmla="val 121626"/>
              <a:gd name="adj2" fmla="val 4714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ČELO</a:t>
            </a:r>
            <a:endParaRPr lang="cs-CZ" sz="2800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6876256" y="1772816"/>
            <a:ext cx="1872208" cy="1008112"/>
          </a:xfrm>
          <a:prstGeom prst="wedgeEllipseCallout">
            <a:avLst>
              <a:gd name="adj1" fmla="val -113487"/>
              <a:gd name="adj2" fmla="val -8156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ŘASY</a:t>
            </a:r>
            <a:endParaRPr lang="cs-CZ" sz="2800" b="1" dirty="0"/>
          </a:p>
        </p:txBody>
      </p:sp>
      <p:sp>
        <p:nvSpPr>
          <p:cNvPr id="14" name="Oválný popisek 13"/>
          <p:cNvSpPr/>
          <p:nvPr/>
        </p:nvSpPr>
        <p:spPr>
          <a:xfrm>
            <a:off x="2339752" y="5661248"/>
            <a:ext cx="1872208" cy="1008112"/>
          </a:xfrm>
          <a:prstGeom prst="wedgeEllipseCallout">
            <a:avLst>
              <a:gd name="adj1" fmla="val 123534"/>
              <a:gd name="adj2" fmla="val -14158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RTY</a:t>
            </a:r>
            <a:endParaRPr lang="cs-CZ" sz="2800" b="1" dirty="0"/>
          </a:p>
        </p:txBody>
      </p:sp>
      <p:sp>
        <p:nvSpPr>
          <p:cNvPr id="15" name="Oválný popisek 14"/>
          <p:cNvSpPr/>
          <p:nvPr/>
        </p:nvSpPr>
        <p:spPr>
          <a:xfrm>
            <a:off x="324775" y="260648"/>
            <a:ext cx="1872208" cy="1008112"/>
          </a:xfrm>
          <a:prstGeom prst="wedgeEllipseCallout">
            <a:avLst>
              <a:gd name="adj1" fmla="val 121626"/>
              <a:gd name="adj2" fmla="val 4714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FORE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HEAD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7020272" y="-15101"/>
            <a:ext cx="1872208" cy="1008112"/>
          </a:xfrm>
          <a:prstGeom prst="wedgeEllipseCallout">
            <a:avLst>
              <a:gd name="adj1" fmla="val -140575"/>
              <a:gd name="adj2" fmla="val 1890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EYE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BROW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6892133" y="1772816"/>
            <a:ext cx="1872208" cy="1008112"/>
          </a:xfrm>
          <a:prstGeom prst="wedgeEllipseCallout">
            <a:avLst>
              <a:gd name="adj1" fmla="val -113487"/>
              <a:gd name="adj2" fmla="val -8156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EYE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LASHES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251520" y="3140968"/>
            <a:ext cx="1872208" cy="1008112"/>
          </a:xfrm>
          <a:prstGeom prst="wedgeEllipseCallout">
            <a:avLst>
              <a:gd name="adj1" fmla="val 175658"/>
              <a:gd name="adj2" fmla="val -4543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NOSE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7271792" y="5373216"/>
            <a:ext cx="1872208" cy="1008112"/>
          </a:xfrm>
          <a:prstGeom prst="wedgeEllipseCallout">
            <a:avLst>
              <a:gd name="adj1" fmla="val -108540"/>
              <a:gd name="adj2" fmla="val -4832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BRADA</a:t>
            </a:r>
            <a:endParaRPr lang="cs-CZ" sz="2800" b="1" dirty="0"/>
          </a:p>
        </p:txBody>
      </p:sp>
      <p:sp>
        <p:nvSpPr>
          <p:cNvPr id="20" name="Oválný popisek 19"/>
          <p:cNvSpPr/>
          <p:nvPr/>
        </p:nvSpPr>
        <p:spPr>
          <a:xfrm>
            <a:off x="2339752" y="5661248"/>
            <a:ext cx="1872208" cy="1008112"/>
          </a:xfrm>
          <a:prstGeom prst="wedgeEllipseCallout">
            <a:avLst>
              <a:gd name="adj1" fmla="val 123534"/>
              <a:gd name="adj2" fmla="val -14158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LIPS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7264361" y="5373216"/>
            <a:ext cx="1872208" cy="1008112"/>
          </a:xfrm>
          <a:prstGeom prst="wedgeEllipseCallout">
            <a:avLst>
              <a:gd name="adj1" fmla="val -108540"/>
              <a:gd name="adj2" fmla="val -4832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CHIN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635896" y="0"/>
            <a:ext cx="2016224" cy="7647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FACE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7271792" y="3834439"/>
            <a:ext cx="1872208" cy="1008112"/>
          </a:xfrm>
          <a:prstGeom prst="wedgeEllipseCallout">
            <a:avLst>
              <a:gd name="adj1" fmla="val -123193"/>
              <a:gd name="adj2" fmla="val -155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CHEEK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Appearance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420888"/>
          <a:ext cx="6096000" cy="22250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POSITIVE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Vývojový diagram: postup 6"/>
          <p:cNvSpPr/>
          <p:nvPr/>
        </p:nvSpPr>
        <p:spPr>
          <a:xfrm>
            <a:off x="1500719" y="5085184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BEAUTIFUL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4788024" y="5071806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HANDSOME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1500719" y="5517531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UGLY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4788024" y="5517531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GORGEOUS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1478659" y="5949280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GOOD-LOOKING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4781306" y="5927162"/>
            <a:ext cx="3024336" cy="360040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SCRUFFY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Jirka\AppData\Local\Microsoft\Windows\Temporary Internet Files\Content.IE5\10G6IFUN\MP9004485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553222" cy="1148536"/>
          </a:xfrm>
          <a:prstGeom prst="rect">
            <a:avLst/>
          </a:prstGeom>
          <a:noFill/>
        </p:spPr>
      </p:pic>
      <p:pic>
        <p:nvPicPr>
          <p:cNvPr id="4099" name="Picture 3" descr="C:\Users\Jirka\AppData\Local\Microsoft\Windows\Temporary Internet Files\Content.IE5\NOYXYRP2\MP9004308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7545" y="0"/>
            <a:ext cx="1496455" cy="112117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915816" y="1268760"/>
            <a:ext cx="324036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Divide</a:t>
            </a:r>
            <a:r>
              <a:rPr lang="cs-CZ" sz="2400" b="1" dirty="0" smtClean="0">
                <a:solidFill>
                  <a:srgbClr val="FF0000"/>
                </a:solidFill>
              </a:rPr>
              <a:t> these </a:t>
            </a:r>
            <a:r>
              <a:rPr lang="cs-CZ" sz="2400" b="1" dirty="0" err="1" smtClean="0">
                <a:solidFill>
                  <a:srgbClr val="FF0000"/>
                </a:solidFill>
              </a:rPr>
              <a:t>adjectives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776611" y="4855483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775479" y="5354427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7" name="Pěticípá hvězda 16"/>
          <p:cNvSpPr/>
          <p:nvPr/>
        </p:nvSpPr>
        <p:spPr>
          <a:xfrm>
            <a:off x="746638" y="5867049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8" name="Pěticípá hvězda 17"/>
          <p:cNvSpPr/>
          <p:nvPr/>
        </p:nvSpPr>
        <p:spPr>
          <a:xfrm>
            <a:off x="8044748" y="4914025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9" name="Pěticípá hvězda 18"/>
          <p:cNvSpPr/>
          <p:nvPr/>
        </p:nvSpPr>
        <p:spPr>
          <a:xfrm>
            <a:off x="8044748" y="5393523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8045701" y="5959275"/>
            <a:ext cx="702048" cy="57636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22222E-6 C 0.04705 0.00162 0.08663 0.0037 0.13333 2.22222E-6 C 0.17257 -0.00694 0.20868 -0.03843 0.24392 -0.06042 C 0.29011 -0.08912 0.22379 -0.04792 0.27274 -0.07477 C 0.30504 -0.09236 0.35642 -0.13565 0.37431 -0.17963 C 0.3908 -0.22037 0.38872 -0.28171 0.39097 -0.32523 C 0.39045 -0.33426 0.38872 -0.38588 0.3849 -0.40393 C 0.38368 -0.40972 0.36285 -0.42917 0.3592 -0.43218 C 0.34497 -0.44421 0.33229 -0.4537 0.31667 -0.46042 C 0.3092 -0.46366 0.30122 -0.46435 0.29392 -0.46852 C 0.27205 -0.48079 0.24896 -0.48773 0.22587 -0.49491 C 0.21198 -0.50556 0.20017 -0.50532 0.1849 -0.51111 C 0.16233 -0.51944 0.14184 -0.52986 0.11823 -0.53333 C 0.09219 -0.54282 0.06962 -0.54097 0.04254 -0.53935 C 0.02604 -0.53194 0.05608 -0.54514 0.02882 -0.53518 C 0.01962 -0.53194 0.00017 -0.51551 -0.00746 -0.50694 C -0.01441 -0.49907 -0.01337 -0.49768 -0.01962 -0.48472 C -0.02066 -0.48264 -0.02274 -0.4787 -0.02274 -0.4787 C -0.02639 -0.46412 -0.03125 -0.45116 -0.03472 -0.43634 C -0.0342 -0.42153 -0.03472 -0.40671 -0.03333 -0.3919 C -0.03316 -0.38958 -0.03108 -0.38796 -0.03021 -0.38588 C -0.02257 -0.36829 -0.01805 -0.36088 -0.00746 -0.34745 C -0.00573 -0.34028 -0.00243 -0.33796 -5.55556E-7 -0.33125 C 0.00243 -0.32454 -0.00035 -0.32523 0.00313 -0.32523 " pathEditMode="relative" ptsTypes="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-0.02685 C 0.00174 -0.02963 -0.00451 -0.0338 -0.01111 -0.03681 C -0.03281 -0.04653 -0.05625 -0.04769 -0.07778 -0.05903 C -0.08594 -0.07408 -0.08976 -0.08264 -0.09601 -0.09954 C -0.09705 -0.10232 -0.09896 -0.10764 -0.09896 -0.10764 C -0.1026 -0.13611 -0.11233 -0.16366 -0.12031 -0.19028 C -0.12847 -0.2176 -0.13646 -0.24746 -0.14757 -0.27315 C -0.15799 -0.32986 -0.1276 -0.40301 -0.09757 -0.44283 C -0.08576 -0.45857 -0.08264 -0.45834 -0.06875 -0.47315 C -0.05139 -0.49144 -0.05868 -0.48866 -0.03542 -0.50764 C -0.0092 -0.52894 0.02153 -0.54445 0.04948 -0.56019 C 0.05972 -0.56598 0.06892 -0.575 0.07969 -0.57824 C 0.14063 -0.59676 0.20226 -0.6125 0.26458 -0.61667 C 0.28924 -0.62014 0.33889 -0.62477 0.33889 -0.62477 C 0.34792 -0.62385 0.38438 -0.62199 0.39948 -0.61667 C 0.42899 -0.60625 0.45712 -0.5919 0.48576 -0.57824 C 0.50052 -0.5713 0.53142 -0.55926 0.54184 -0.54584 C 0.55851 -0.52431 0.56754 -0.50903 0.5783 -0.48125 C 0.58056 -0.46528 0.58385 -0.45348 0.57674 -0.43889 C 0.57326 -0.41574 0.5651 -0.39514 0.55104 -0.38033 C 0.54462 -0.37338 0.54826 -0.3713 0.53889 -0.36806 C 0.5283 -0.3544 0.51667 -0.35047 0.50399 -0.3419 C 0.50243 -0.34074 0.50122 -0.33866 0.49948 -0.33797 C 0.4941 -0.33588 0.48837 -0.33565 0.48281 -0.3338 C 0.45226 -0.33473 0.41997 -0.31505 0.39948 -0.34398 C 0.39705 -0.35348 0.39254 -0.35278 0.38889 -0.36019 C 0.38142 -0.37477 0.38958 -0.36273 0.38281 -0.37223 C 0.37917 -0.38635 0.37396 -0.39352 0.36615 -0.40255 C 0.36389 -0.4051 0.36267 -0.40973 0.36007 -0.41065 C 0.3434 -0.41574 0.34045 -0.4051 0.34497 -0.41667 " pathEditMode="relative" ptsTypes="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85185E-6 C 0.03125 0.0088 0.06493 0.01343 0.09688 0.01621 C 0.12778 0.01482 0.15868 0.01505 0.18941 0.01227 C 0.21615 0.00996 0.25712 -0.00972 0.28629 -0.01805 C 0.3 -0.02731 0.31528 -0.03241 0.32865 -0.04236 C 0.3441 -0.05393 0.35434 -0.07245 0.36667 -0.08889 C 0.36979 -0.10694 0.36476 -0.08541 0.37865 -0.10903 C 0.3941 -0.13541 0.40347 -0.16759 0.41667 -0.19583 C 0.42674 -0.23912 0.41511 -0.29491 0.4 -0.33518 C 0.39601 -0.34606 0.39271 -0.36111 0.38629 -0.36967 C 0.36059 -0.44028 0.30729 -0.47801 0.25452 -0.50486 C 0.21962 -0.52245 0.18542 -0.54768 0.14844 -0.55741 C 0.12275 -0.56412 0.09566 -0.56319 0.06962 -0.56759 C -0.0059 -0.56574 0.01354 -0.57222 -0.02135 -0.56157 C -0.03298 -0.54606 -0.01805 -0.56481 -0.03194 -0.55139 C -0.04166 -0.5419 -0.03021 -0.54768 -0.04392 -0.53935 C -0.04687 -0.5375 -0.05034 -0.5375 -0.05312 -0.53518 C -0.06198 -0.52801 -0.05781 -0.53032 -0.06528 -0.52708 C -0.07031 -0.52037 -0.0776 -0.51666 -0.08194 -0.50903 C -0.09114 -0.49259 -0.08177 -0.50995 -0.09097 -0.49074 C -0.09392 -0.48472 -0.1 -0.47268 -0.1 -0.47268 C -0.09896 -0.44606 -0.10312 -0.43333 -0.08802 -0.42014 C -0.08698 -0.41759 -0.08385 -0.40856 -0.08194 -0.40602 C -0.06909 -0.38889 -0.04097 -0.38588 -0.0243 -0.38379 C -0.02274 -0.3831 -0.02135 -0.38171 -0.01979 -0.38171 C 0.0007 -0.38171 1.11111E-6 -0.38055 1.11111E-6 -0.40185 " pathEditMode="relative" ptsTypes="fffffffffffffffffffffffff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287 C 0.00608 -0.02708 0.01649 -0.0243 0.02621 -0.0206 C 0.06007 -0.02106 0.09479 -0.01458 0.12778 -0.0243 C 0.18559 -0.04167 0.24305 -0.10509 0.27326 -0.17176 C 0.28385 -0.19514 0.2875 -0.21736 0.29444 -0.24259 C 0.30226 -0.27153 0.31007 -0.29977 0.31562 -0.3294 C 0.31753 -0.35116 0.31962 -0.37176 0.31875 -0.39421 C 0.31389 -0.51852 0.23976 -0.60231 0.17326 -0.67477 C 0.12639 -0.72593 0.09184 -0.76343 0.03229 -0.78588 C 0.01701 -0.79167 -0.00052 -0.78981 -0.01615 -0.7919 C -0.07778 -0.8 0.00226 -0.79468 -0.10851 -0.79815 C -0.15104 -0.79537 -0.19358 -0.79398 -0.23594 -0.79005 C -0.26042 -0.78773 -0.25208 -0.78518 -0.27066 -0.77384 C -0.28854 -0.76296 -0.29097 -0.76898 -0.30712 -0.74745 C -0.34757 -0.69352 -0.3625 -0.63611 -0.38438 -0.56782 C -0.38646 -0.5537 -0.38767 -0.53912 -0.39045 -0.52523 C -0.39097 -0.50579 -0.39097 -0.48634 -0.39184 -0.4669 C -0.39219 -0.45995 -0.39653 -0.44653 -0.39653 -0.44653 C -0.39826 -0.41435 -0.39601 -0.3794 -0.37379 -0.35995 C -0.36771 -0.34884 -0.36094 -0.34143 -0.35261 -0.33333 C -0.34965 -0.33079 -0.3434 -0.32523 -0.3434 -0.32523 C -0.33993 -0.31805 -0.33524 -0.31574 -0.33125 -0.30926 C -0.32517 -0.29954 -0.32153 -0.28773 -0.31458 -0.27893 C -0.31076 -0.26898 -0.30399 -0.26366 -0.29948 -0.25463 C -0.29618 -0.24815 -0.29375 -0.24097 -0.29045 -0.23449 C -0.28993 -0.23171 -0.28976 -0.22917 -0.28889 -0.22639 C -0.2882 -0.2243 -0.28663 -0.22268 -0.28594 -0.22037 C -0.28455 -0.21505 -0.2842 -0.20972 -0.28281 -0.20417 C -0.28785 -0.19444 -0.29566 -0.19282 -0.30399 -0.19028 C -0.30799 -0.18866 -0.31615 -0.18588 -0.31615 -0.18588 C -0.32465 -0.18773 -0.32761 -0.18704 -0.33438 -0.19606 C -0.33681 -0.19954 -0.34184 -0.20648 -0.34184 -0.20648 C -0.34392 -0.21458 -0.34271 -0.2243 -0.34497 -0.23241 C -0.34653 -0.23819 -0.35139 -0.24143 -0.35399 -0.24653 C -0.35938 -0.23981 -0.35677 -0.24259 -0.35261 -0.23657 " pathEditMode="relative" ptsTypes="ffffffffffffffffffffffffffffffffff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C 0.01111 -0.00255 0.02222 -0.00463 0.03333 -0.00625 C 0.06822 -0.02061 0.09618 -0.03542 0.12274 -0.07084 C 0.12621 -0.08149 0.13437 -0.10579 0.13628 -0.11528 C 0.13958 -0.13172 0.13854 -0.14885 0.13941 -0.16575 C 0.13836 -0.27107 0.14201 -0.28866 0.1302 -0.36366 C 0.11041 -0.48982 0.13333 -0.36158 0.1151 -0.44051 C 0.11319 -0.44908 0.11197 -0.45788 0.11059 -0.46667 C 0.11007 -0.47014 0.11145 -0.4757 0.10902 -0.47686 C 0.09791 -0.48172 0.08576 -0.48079 0.07413 -0.48288 C 0.04913 -0.52778 0.00868 -0.55764 -0.02882 -0.58195 C -0.09914 -0.62755 -0.14306 -0.64075 -0.21667 -0.66482 C -0.25955 -0.67871 -0.29966 -0.69051 -0.34393 -0.69514 C -0.36598 -0.69445 -0.40678 -0.69954 -0.43334 -0.68704 C -0.4691 -0.67014 -0.49566 -0.6463 -0.52587 -0.61621 C -0.57396 -0.56829 -0.61632 -0.51875 -0.62431 -0.43635 C -0.6224 -0.40695 -0.6224 -0.37547 -0.61372 -0.34746 C -0.60921 -0.33264 -0.60313 -0.32038 -0.59705 -0.30718 C -0.59306 -0.29838 -0.59549 -0.29769 -0.59098 -0.29098 C -0.58716 -0.28542 -0.58143 -0.28172 -0.57882 -0.27477 C -0.56997 -0.25139 -0.56528 -0.24792 -0.55313 -0.22848 C -0.54948 -0.22246 -0.54671 -0.21575 -0.54254 -0.21019 C -0.5408 -0.20788 -0.5382 -0.20672 -0.53646 -0.20417 C -0.53612 -0.20371 -0.52466 -0.18172 -0.52275 -0.17987 C -0.51216 -0.16945 -0.50261 -0.15348 -0.49098 -0.14561 C -0.48212 -0.13982 -0.47188 -0.13241 -0.46372 -0.12524 C -0.46077 -0.12269 -0.45816 -0.11899 -0.45469 -0.11737 C -0.44966 -0.11505 -0.44445 -0.11366 -0.43941 -0.11112 C -0.43351 -0.10811 -0.43438 -0.10672 -0.42882 -0.1051 C -0.41702 -0.10139 -0.40452 -0.10116 -0.39254 -0.09908 C -0.36563 -0.10047 -0.35712 -0.10163 -0.3349 -0.1051 C -0.32934 -0.10764 -0.32466 -0.10903 -0.3198 -0.1132 C -0.3158 -0.12848 -0.31719 -0.12107 -0.31528 -0.13542 C -0.31667 -0.16181 -0.31771 -0.17848 -0.32431 -0.20209 C -0.32761 -0.21413 -0.32778 -0.22385 -0.33803 -0.22848 C -0.34167 -0.23612 -0.33976 -0.23288 -0.34393 -0.23843 " pathEditMode="relative" ptsTypes="fffffffffffffffffffffffffffffffffff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-4.07407E-6 C -0.03663 -0.00879 -0.07326 -0.01412 -0.11058 -0.0162 C -0.13888 -0.02291 -0.16492 -0.03842 -0.19097 -0.05439 C -0.21215 -0.06736 -0.23229 -0.08055 -0.25312 -0.09514 C -0.27256 -0.10833 -0.27239 -0.10393 -0.2894 -0.12106 C -0.29479 -0.12662 -0.2993 -0.13356 -0.30451 -0.13935 C -0.30607 -0.14745 -0.30729 -0.15602 -0.3092 -0.16365 C -0.31024 -0.17314 -0.30972 -0.18287 -0.31215 -0.19189 C -0.32864 -0.25416 -0.3217 -0.21967 -0.33645 -0.26064 C -0.34166 -0.275 -0.34496 -0.28958 -0.35156 -0.30301 C -0.35242 -0.31389 -0.3559 -0.3243 -0.35607 -0.33518 C -0.35676 -0.36805 -0.35555 -0.37685 -0.35312 -0.40185 C -0.35312 -0.40301 -0.35069 -0.46088 -0.34999 -0.46666 C -0.34826 -0.48032 -0.34479 -0.49352 -0.34253 -0.50694 C -0.34079 -0.51759 -0.33506 -0.53912 -0.33038 -0.54537 C -0.27274 -0.62222 -0.19218 -0.64282 -0.11371 -0.65254 C -0.05312 -0.65139 -0.01475 -0.65023 0.03942 -0.64236 C 0.05903 -0.63958 0.09844 -0.63426 0.09844 -0.63426 C 0.11789 -0.62777 0.13837 -0.62801 0.15747 -0.62014 C 0.18837 -0.6074 0.23143 -0.59004 0.25296 -0.55555 C 0.26876 -0.53032 0.27692 -0.5 0.28334 -0.46852 C 0.28542 -0.45787 0.28942 -0.43634 0.28942 -0.43634 C 0.28872 -0.41041 0.29167 -0.38125 0.28473 -0.35555 C 0.28091 -0.34143 0.26858 -0.31898 0.25747 -0.31296 C 0.24653 -0.30717 0.23421 -0.30671 0.22275 -0.30301 C 0.19185 -0.29328 0.16146 -0.28379 0.13021 -0.27662 C 0.12518 -0.27731 0.12014 -0.27777 0.11511 -0.2787 C 0.104 -0.28055 0.08178 -0.28472 0.08178 -0.28472 C 0.05938 -0.2956 0.0356 -0.30208 0.01216 -0.30694 C 0.00955 -0.31041 0.00591 -0.31273 0.00452 -0.31713 C 0.00139 -0.32731 -0.00034 -0.33935 -0.00607 -0.34745 C -0.00729 -0.37592 -0.00347 -0.38472 -0.02117 -0.39583 " pathEditMode="relative" ptsTypes="fffffffffffffffffffffffffffffffA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2" grpId="0" animBg="1"/>
      <p:bldP spid="13" grpId="0" animBg="1"/>
      <p:bldP spid="16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Age</a:t>
            </a:r>
            <a:br>
              <a:rPr lang="cs-CZ" b="1" u="sng" dirty="0" smtClean="0"/>
            </a:br>
            <a:endParaRPr lang="cs-CZ" b="1" u="sng" dirty="0"/>
          </a:p>
        </p:txBody>
      </p:sp>
      <p:pic>
        <p:nvPicPr>
          <p:cNvPr id="1028" name="Picture 4" descr="C:\Users\Jirka\AppData\Local\Microsoft\Windows\Temporary Internet Files\Content.IE5\FXSV0B40\MC9004405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991281"/>
            <a:ext cx="1008112" cy="1440160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NOYXYRP2\MP9004393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2240" y="1052736"/>
            <a:ext cx="1472208" cy="1144116"/>
          </a:xfrm>
          <a:prstGeom prst="rect">
            <a:avLst/>
          </a:prstGeom>
          <a:noFill/>
        </p:spPr>
      </p:pic>
      <p:pic>
        <p:nvPicPr>
          <p:cNvPr id="1032" name="Picture 8" descr="C:\Users\Jirka\AppData\Local\Microsoft\Windows\Temporary Internet Files\Content.IE5\RFHPYBEQ\MC900089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908720"/>
            <a:ext cx="1343571" cy="1411141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467544" y="2996952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MIDDLEAGED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483768" y="2924944"/>
            <a:ext cx="172819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TEENAGER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860032" y="2924944"/>
            <a:ext cx="1584176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ELDERLY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020272" y="2924944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CHILD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367011" y="3067681"/>
            <a:ext cx="2088232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‘s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plural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child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354919" y="3067681"/>
            <a:ext cx="2088232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CHILD</a:t>
            </a:r>
            <a:r>
              <a:rPr lang="cs-CZ" b="1" dirty="0" smtClean="0">
                <a:solidFill>
                  <a:schemeClr val="tx1"/>
                </a:solidFill>
              </a:rPr>
              <a:t>REN!!!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990747" y="4005064"/>
            <a:ext cx="43924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When</a:t>
            </a:r>
            <a:r>
              <a:rPr lang="cs-CZ" b="1" dirty="0" smtClean="0">
                <a:solidFill>
                  <a:srgbClr val="FF0000"/>
                </a:solidFill>
              </a:rPr>
              <a:t> Mary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23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in her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940977" y="5096869"/>
            <a:ext cx="43924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When</a:t>
            </a:r>
            <a:r>
              <a:rPr lang="cs-CZ" b="1" dirty="0" smtClean="0">
                <a:solidFill>
                  <a:srgbClr val="FF0000"/>
                </a:solidFill>
              </a:rPr>
              <a:t> Jack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45 he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in his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938242" y="5972441"/>
            <a:ext cx="43924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When</a:t>
            </a:r>
            <a:r>
              <a:rPr lang="cs-CZ" b="1" dirty="0" smtClean="0">
                <a:solidFill>
                  <a:srgbClr val="FF0000"/>
                </a:solidFill>
              </a:rPr>
              <a:t> my </a:t>
            </a:r>
            <a:r>
              <a:rPr lang="cs-CZ" b="1" dirty="0" err="1" smtClean="0">
                <a:solidFill>
                  <a:srgbClr val="FF0000"/>
                </a:solidFill>
              </a:rPr>
              <a:t>grandma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88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in her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3" name="Picture 9" descr="C:\Users\Jirka\AppData\Local\Microsoft\Windows\Temporary Internet Files\Content.IE5\10G6IFUN\MP900448566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645024"/>
            <a:ext cx="1151620" cy="970963"/>
          </a:xfrm>
          <a:prstGeom prst="rect">
            <a:avLst/>
          </a:prstGeom>
          <a:noFill/>
        </p:spPr>
      </p:pic>
      <p:pic>
        <p:nvPicPr>
          <p:cNvPr id="1035" name="Picture 11" descr="C:\Users\Jirka\AppData\Local\Microsoft\Windows\Temporary Internet Files\Content.IE5\FXSV0B40\MP9004425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" y="4786837"/>
            <a:ext cx="1139329" cy="1028741"/>
          </a:xfrm>
          <a:prstGeom prst="rect">
            <a:avLst/>
          </a:prstGeom>
          <a:noFill/>
        </p:spPr>
      </p:pic>
      <p:pic>
        <p:nvPicPr>
          <p:cNvPr id="1036" name="Picture 12" descr="C:\Users\Jirka\AppData\Local\Microsoft\Windows\Temporary Internet Files\Content.IE5\10G6IFUN\MP9004424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961112"/>
            <a:ext cx="1115616" cy="743744"/>
          </a:xfrm>
          <a:prstGeom prst="rect">
            <a:avLst/>
          </a:prstGeom>
          <a:noFill/>
        </p:spPr>
      </p:pic>
      <p:sp>
        <p:nvSpPr>
          <p:cNvPr id="26" name="Elipsa 25"/>
          <p:cNvSpPr/>
          <p:nvPr/>
        </p:nvSpPr>
        <p:spPr>
          <a:xfrm>
            <a:off x="5652120" y="4005064"/>
            <a:ext cx="31683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EARLY</a:t>
            </a:r>
            <a:r>
              <a:rPr lang="cs-CZ" b="1" dirty="0" smtClean="0">
                <a:solidFill>
                  <a:srgbClr val="FF0000"/>
                </a:solidFill>
              </a:rPr>
              <a:t> TWENTIES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652120" y="5069726"/>
            <a:ext cx="31683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MID</a:t>
            </a:r>
            <a:r>
              <a:rPr lang="cs-CZ" b="1" dirty="0" smtClean="0">
                <a:solidFill>
                  <a:srgbClr val="FF0000"/>
                </a:solidFill>
              </a:rPr>
              <a:t> FORTIES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5652120" y="5961112"/>
            <a:ext cx="31683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LATE</a:t>
            </a:r>
            <a:r>
              <a:rPr lang="cs-CZ" b="1" dirty="0" smtClean="0">
                <a:solidFill>
                  <a:srgbClr val="FF0000"/>
                </a:solidFill>
              </a:rPr>
              <a:t> EIGHTIES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richterova\AppData\Local\Microsoft\Windows\Temporary Internet Files\Content.IE5\7EBB6K7B\MP9004387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740" y="1069765"/>
            <a:ext cx="1683116" cy="112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6.93889E-18 L -0.504 -0.09445 " pathEditMode="relative" ptsTypes="AA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0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283 -0.1051 " pathEditMode="relative" ptsTypes="AA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85185E-6 L -0.27569 -0.07338 " pathEditMode="relative" ptsTypes="AA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85185E-6 L 0.48038 -0.10486 " pathEditMode="relative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Height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and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Build</a:t>
            </a:r>
            <a:endParaRPr lang="cs-CZ" b="1" u="sng" dirty="0"/>
          </a:p>
        </p:txBody>
      </p:sp>
      <p:sp>
        <p:nvSpPr>
          <p:cNvPr id="6" name="Mrak 5"/>
          <p:cNvSpPr/>
          <p:nvPr/>
        </p:nvSpPr>
        <p:spPr>
          <a:xfrm>
            <a:off x="539552" y="1988840"/>
            <a:ext cx="1656184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SHORT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692692" y="1988840"/>
            <a:ext cx="2232248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MEDIUM HEIGHT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915641" y="1988840"/>
            <a:ext cx="1944216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TALL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39552" y="1988840"/>
            <a:ext cx="1656184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MALÝ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673744" y="1988840"/>
            <a:ext cx="2232248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STŘEDNĚ VYYSOKÝ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6879637" y="1988840"/>
            <a:ext cx="1944216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VYSOKÝ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Jirka\AppData\Local\Microsoft\Windows\Temporary Internet Files\Content.IE5\FXSV0B40\MC90003707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7842" y="4149080"/>
            <a:ext cx="1152128" cy="1080120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NOYXYRP2\MP9004485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7749" y="4130699"/>
            <a:ext cx="893845" cy="1152128"/>
          </a:xfrm>
          <a:prstGeom prst="rect">
            <a:avLst/>
          </a:prstGeom>
          <a:noFill/>
        </p:spPr>
      </p:pic>
      <p:pic>
        <p:nvPicPr>
          <p:cNvPr id="2057" name="Picture 9" descr="C:\Users\Jirka\AppData\Local\Microsoft\Windows\Temporary Internet Files\Content.IE5\FXSV0B40\MP9004073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83705" y="4221088"/>
            <a:ext cx="850221" cy="1061739"/>
          </a:xfrm>
          <a:prstGeom prst="rect">
            <a:avLst/>
          </a:prstGeom>
          <a:noFill/>
        </p:spPr>
      </p:pic>
      <p:sp>
        <p:nvSpPr>
          <p:cNvPr id="19" name="Mrak 18"/>
          <p:cNvSpPr/>
          <p:nvPr/>
        </p:nvSpPr>
        <p:spPr>
          <a:xfrm>
            <a:off x="7177389" y="5875773"/>
            <a:ext cx="1656184" cy="79208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WELL-BUILT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3851920" y="5890856"/>
            <a:ext cx="1656184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445814" y="5784534"/>
            <a:ext cx="1656184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SLIM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3347864" y="1052736"/>
            <a:ext cx="2664296" cy="648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Translate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vocabulary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richterova\AppData\Local\Microsoft\Windows\Temporary Internet Files\Content.IE5\7EBB6K7B\MC900078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0" y="16559"/>
            <a:ext cx="787204" cy="109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6K7MWNC6\MC900053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8668" y="16559"/>
            <a:ext cx="773232" cy="1102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Mrak 22"/>
          <p:cNvSpPr/>
          <p:nvPr/>
        </p:nvSpPr>
        <p:spPr>
          <a:xfrm>
            <a:off x="3196242" y="2924944"/>
            <a:ext cx="2967540" cy="100811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Match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vocabs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with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pictures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1663435" y="4247901"/>
            <a:ext cx="2576590" cy="100811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What</a:t>
            </a:r>
            <a:r>
              <a:rPr lang="cs-CZ" sz="2000" b="1" dirty="0" smtClean="0">
                <a:solidFill>
                  <a:schemeClr val="tx1"/>
                </a:solidFill>
              </a:rPr>
              <a:t> are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SYNONYMS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FAT?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1663435" y="4048656"/>
            <a:ext cx="2576590" cy="131621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PLUMP OVERWEIGHT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OBESE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CORPULENT…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5319248" y="4101911"/>
            <a:ext cx="2576590" cy="100811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What</a:t>
            </a:r>
            <a:r>
              <a:rPr lang="cs-CZ" sz="2000" b="1" dirty="0" smtClean="0">
                <a:solidFill>
                  <a:schemeClr val="tx1"/>
                </a:solidFill>
              </a:rPr>
              <a:t> are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SYNONYMS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SLIM?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5329059" y="4101911"/>
            <a:ext cx="2576590" cy="100811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THIN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SKINNY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3 0.00115 C 0.00971 -0.00486 0.01284 -0.0169 0.01284 -0.0169 C 0.0118 -0.02292 0.01145 -0.0294 0.00971 -0.03519 C 0.0052 -0.05 -0.00522 -0.05486 -0.01598 -0.05741 C -0.02449 -0.06181 -0.02223 -0.06135 -0.03108 -0.06343 C -0.03716 -0.06482 -0.04931 -0.0676 -0.04931 -0.0676 C -0.06598 -0.0669 -0.08265 -0.06736 -0.09931 -0.06551 C -0.10574 -0.06482 -0.11164 -0.05047 -0.11754 -0.04537 C -0.12032 -0.04051 -0.12397 -0.03635 -0.12657 -0.03125 C -0.12744 -0.0294 -0.12744 -0.02709 -0.12813 -0.025 C -0.129 -0.02222 -0.12987 -0.01945 -0.13108 -0.0169 C -0.1382 -0.00278 -0.14046 0.00046 -0.15088 0.00717 C -0.15799 0.00648 -0.16511 0.00764 -0.17206 0.00532 C -0.17379 0.00463 -0.17379 0.00092 -0.17501 -0.00093 C -0.17779 -0.00556 -0.17848 -0.0051 -0.18265 -0.00695 C -0.18976 -0.00625 -0.19688 -0.00648 -0.20383 -0.00486 C -0.20695 -0.00417 -0.21546 0.00416 -0.21754 0.00532 C -0.22084 0.0074 -0.22466 0.00764 -0.22813 0.00926 C -0.23108 0.00717 -0.23456 0.00602 -0.23716 0.00324 C -0.24411 -0.00417 -0.24515 -0.01343 -0.25383 -0.0169 C -0.26372 -0.01389 -0.27101 -0.00949 -0.2797 -0.00278 C -0.28786 0.00347 -0.2889 0.00787 -0.29931 0.01134 C -0.30713 0.02106 -0.30348 0.01967 -0.31754 0.01736 C -0.32119 0.01227 -0.32518 0.01111 -0.3297 0.00717 C -0.33421 0.00787 -0.3389 0.00764 -0.34324 0.00926 C -0.34463 0.00972 -0.34515 0.01227 -0.34636 0.01319 C -0.3514 0.01713 -0.35765 0.02222 -0.36303 0.02546 C -0.36511 0.02662 -0.37327 0.02847 -0.37362 0.0294 C -0.37414 0.03078 -0.37154 0.03078 -0.37049 0.03148 " pathEditMode="relative" ptsTypes="ffffffffffffffffffffffffffffA">
                                      <p:cBhvr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20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85 -0.03125 C -0.00868 -0.0581 -0.01042 -0.04305 -0.01285 -0.09583 C -0.01424 -0.12708 -0.04896 -0.14004 -0.06736 -0.14629 C -0.07969 -0.15764 -0.10174 -0.15116 -0.11424 -0.15046 C -0.12136 -0.1456 -0.12813 -0.13935 -0.13559 -0.13611 C -0.15035 -0.11643 -0.15851 -0.09398 -0.17031 -0.07153 C -0.17188 -0.05879 -0.17552 -0.04768 -0.17795 -0.03518 C -0.1783 -0.02616 -0.17465 0.01482 -0.18698 0.02546 C -0.19045 0.02847 -0.19514 0.02801 -0.19913 0.0294 C -0.21059 0.0257 -0.22257 0.02014 -0.23247 0.01134 C -0.24011 -0.00856 -0.2382 -0.03356 -0.2507 -0.0493 C -0.25834 -0.04792 -0.26597 -0.04768 -0.27344 -0.04537 C -0.27795 -0.04398 -0.28889 -0.02083 -0.29167 -0.01504 C -0.29306 -0.00463 -0.29479 0.00533 -0.28854 0.0132 C -0.28681 0.01921 -0.28629 0.0257 -0.28403 0.03148 C -0.28056 0.04074 -0.27587 0.04607 -0.27344 0.05579 C -0.28038 0.0794 -0.29167 0.06713 -0.31424 0.06574 C -0.33681 0.05926 -0.36059 0.05579 -0.38247 0.0456 C -0.38629 0.03843 -0.38837 0.03171 -0.39306 0.02546 C -0.39618 0.01343 -0.40018 0.00602 -0.39011 -0.00278 C -0.3717 -0.00023 -0.38021 -0.00278 -0.36893 0.00718 C -0.36511 0.01458 -0.36528 0.0206 -0.35972 0.0132 C -0.35313 -0.00417 -0.35156 0.00255 -0.35521 -0.00694 " pathEditMode="relative" ptsTypes="ffffffffffffffffffffffA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07 -0.00532 0.01007 -0.0162 0.01666 -0.02014 C 0.03246 -0.03009 0.03628 -0.02847 0.05312 -0.03009 C 0.08541 -0.0294 0.11771 -0.03032 0.15 -0.02824 C 0.17257 -0.02685 0.22864 -0.00394 0.23941 0 C 0.28229 0.01528 0.33472 0.02546 0.36979 0.06481 C 0.37847 0.07454 0.38507 0.08588 0.39253 0.09699 C 0.41614 0.13171 0.44548 0.13426 0.47725 0.1456 C 0.48246 0.14745 0.48732 0.15 0.49253 0.15162 C 0.5 0.15393 0.5151 0.15764 0.5151 0.15764 C 0.57673 0.15579 0.63663 0.14815 0.69843 0.1456 C 0.70521 0.14375 0.70885 0.14028 0.7151 0.1375 C 0.71962 0.1287 0.72465 0.12083 0.73038 0.11319 C 0.73194 0.10648 0.73264 0.10208 0.73646 0.09699 C 0.7375 0.09421 0.73819 0.09143 0.73941 0.08889 C 0.74028 0.08727 0.74184 0.08657 0.74253 0.08495 C 0.74409 0.08125 0.74444 0.07685 0.74548 0.07292 C 0.74566 0.07176 0.74809 0.05069 0.75 0.04861 C 0.75156 0.04699 0.75399 0.04722 0.75607 0.04653 C 0.76198 0.04421 0.76823 0.04051 0.7743 0.04051 " pathEditMode="relative" ptsTypes="fffffffffffffffffffA">
                                      <p:cBhvr>
                                        <p:cTn id="8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29" grpId="0" animBg="1"/>
      <p:bldP spid="31" grpId="0" animBg="1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Hair</a:t>
            </a:r>
            <a:endParaRPr lang="cs-CZ" b="1" u="sng" dirty="0"/>
          </a:p>
        </p:txBody>
      </p:sp>
      <p:pic>
        <p:nvPicPr>
          <p:cNvPr id="3074" name="Picture 2" descr="C:\Users\Jirka\AppData\Local\Microsoft\Windows\Temporary Internet Files\Content.IE5\10G6IFUN\MC9004405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058416" cy="1058416"/>
          </a:xfrm>
          <a:prstGeom prst="rect">
            <a:avLst/>
          </a:prstGeom>
          <a:noFill/>
        </p:spPr>
      </p:pic>
      <p:pic>
        <p:nvPicPr>
          <p:cNvPr id="3075" name="Picture 3" descr="C:\Users\Jirka\AppData\Local\Microsoft\Windows\Temporary Internet Files\Content.IE5\FXSV0B40\MC900440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88052" y="0"/>
            <a:ext cx="1155948" cy="98640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563888" y="3068960"/>
            <a:ext cx="2016224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HAIR CAN BE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652120" y="3284984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0800000">
            <a:off x="2878381" y="3284984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6200000">
            <a:off x="4139952" y="2492896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5400000">
            <a:off x="4139952" y="4005064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9603111">
            <a:off x="5010173" y="2750907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3258225">
            <a:off x="3339312" y="2750907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8609149">
            <a:off x="3277340" y="3762656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531493">
            <a:off x="5075548" y="3815423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Jirka\AppData\Local\Microsoft\Windows\Temporary Internet Files\Content.IE5\NOYXYRP2\MC900440508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556792"/>
            <a:ext cx="792088" cy="1000532"/>
          </a:xfrm>
          <a:prstGeom prst="rect">
            <a:avLst/>
          </a:prstGeom>
          <a:noFill/>
        </p:spPr>
      </p:pic>
      <p:pic>
        <p:nvPicPr>
          <p:cNvPr id="3082" name="Picture 10" descr="C:\Users\Jirka\AppData\Local\Microsoft\Windows\Temporary Internet Files\Content.IE5\RFHPYBEQ\MP9004464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924944"/>
            <a:ext cx="1084352" cy="1152128"/>
          </a:xfrm>
          <a:prstGeom prst="rect">
            <a:avLst/>
          </a:prstGeom>
          <a:noFill/>
        </p:spPr>
      </p:pic>
      <p:pic>
        <p:nvPicPr>
          <p:cNvPr id="3084" name="Picture 12" descr="C:\Users\Jirka\AppData\Local\Microsoft\Windows\Temporary Internet Files\Content.IE5\RFHPYBEQ\MP90044233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09120"/>
            <a:ext cx="1475656" cy="1106742"/>
          </a:xfrm>
          <a:prstGeom prst="rect">
            <a:avLst/>
          </a:prstGeom>
          <a:noFill/>
        </p:spPr>
      </p:pic>
      <p:pic>
        <p:nvPicPr>
          <p:cNvPr id="3085" name="Picture 13" descr="C:\Users\Jirka\AppData\Local\Microsoft\Windows\Temporary Internet Files\Content.IE5\RFHPYBEQ\MC900440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005064"/>
            <a:ext cx="1008932" cy="1274440"/>
          </a:xfrm>
          <a:prstGeom prst="rect">
            <a:avLst/>
          </a:prstGeom>
          <a:noFill/>
        </p:spPr>
      </p:pic>
      <p:pic>
        <p:nvPicPr>
          <p:cNvPr id="3086" name="Picture 14" descr="C:\Users\Jirka\AppData\Local\Microsoft\Windows\Temporary Internet Files\Content.IE5\10G6IFUN\MP9004308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2564904"/>
            <a:ext cx="977528" cy="1308482"/>
          </a:xfrm>
          <a:prstGeom prst="rect">
            <a:avLst/>
          </a:prstGeom>
          <a:noFill/>
        </p:spPr>
      </p:pic>
      <p:pic>
        <p:nvPicPr>
          <p:cNvPr id="3087" name="Picture 15" descr="C:\Users\Jirka\AppData\Local\Microsoft\Windows\Temporary Internet Files\Content.IE5\FXSV0B40\MP9004422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1268760"/>
            <a:ext cx="987574" cy="1008112"/>
          </a:xfrm>
          <a:prstGeom prst="rect">
            <a:avLst/>
          </a:prstGeom>
          <a:noFill/>
        </p:spPr>
      </p:pic>
      <p:pic>
        <p:nvPicPr>
          <p:cNvPr id="3090" name="Picture 18" descr="C:\Users\Jirka\AppData\Local\Microsoft\Windows\Temporary Internet Files\Content.IE5\NOYXYRP2\MP90043873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3768" y="1124744"/>
            <a:ext cx="845840" cy="1268760"/>
          </a:xfrm>
          <a:prstGeom prst="rect">
            <a:avLst/>
          </a:prstGeom>
          <a:noFill/>
        </p:spPr>
      </p:pic>
      <p:sp>
        <p:nvSpPr>
          <p:cNvPr id="31" name="Elipsa 30"/>
          <p:cNvSpPr/>
          <p:nvPr/>
        </p:nvSpPr>
        <p:spPr>
          <a:xfrm>
            <a:off x="6660232" y="5157192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ZRZAVÉ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3563888" y="5733256"/>
            <a:ext cx="172819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PLAVÉ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SVĚTLÉ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95536" y="5229200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TMAVÉ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0" y="3068960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ŠEDIVÉ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467544" y="1052736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ROVNÉ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635896" y="332656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VLNITÉ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6588224" y="1124744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PLEŠATÉ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7380312" y="3284984"/>
            <a:ext cx="1763688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KUDR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NATÉ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3635896" y="332656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WAVY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588224" y="1124744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BALD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7380312" y="3284984"/>
            <a:ext cx="1763688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CURLY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6660232" y="5157192"/>
            <a:ext cx="1763688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GINGER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3573616" y="5733256"/>
            <a:ext cx="172819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FAIR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395536" y="5229200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DARK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0" y="3068960"/>
            <a:ext cx="176368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GREY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467544" y="1052736"/>
            <a:ext cx="1800200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STRAIGHT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395536" y="4005064"/>
            <a:ext cx="1296144" cy="720080"/>
          </a:xfrm>
          <a:prstGeom prst="wedgeEllipseCallout">
            <a:avLst>
              <a:gd name="adj1" fmla="val 139411"/>
              <a:gd name="adj2" fmla="val -1187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FF00"/>
                </a:solidFill>
              </a:rPr>
              <a:t>What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is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it</a:t>
            </a:r>
            <a:r>
              <a:rPr lang="cs-CZ" b="1" dirty="0" smtClean="0">
                <a:solidFill>
                  <a:srgbClr val="FFFF00"/>
                </a:solidFill>
              </a:rPr>
              <a:t>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9" name="Oválný popisek 48"/>
          <p:cNvSpPr/>
          <p:nvPr/>
        </p:nvSpPr>
        <p:spPr>
          <a:xfrm>
            <a:off x="395536" y="4005808"/>
            <a:ext cx="1296144" cy="720080"/>
          </a:xfrm>
          <a:prstGeom prst="wedgeEllipseCallout">
            <a:avLst>
              <a:gd name="adj1" fmla="val 139411"/>
              <a:gd name="adj2" fmla="val -1187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A FRINGE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richterova\AppData\Local\Microsoft\Windows\Temporary Internet Files\Content.IE5\7EBB6K7B\MC9004406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28790"/>
            <a:ext cx="1097382" cy="111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Oválný popisek 49"/>
          <p:cNvSpPr/>
          <p:nvPr/>
        </p:nvSpPr>
        <p:spPr>
          <a:xfrm>
            <a:off x="7703840" y="4328790"/>
            <a:ext cx="1296144" cy="720080"/>
          </a:xfrm>
          <a:prstGeom prst="wedgeEllipseCallout">
            <a:avLst>
              <a:gd name="adj1" fmla="val -141711"/>
              <a:gd name="adj2" fmla="val 6508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FF00"/>
                </a:solidFill>
              </a:rPr>
              <a:t>What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is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that</a:t>
            </a:r>
            <a:r>
              <a:rPr lang="cs-CZ" b="1" dirty="0" smtClean="0">
                <a:solidFill>
                  <a:srgbClr val="FFFF00"/>
                </a:solidFill>
              </a:rPr>
              <a:t>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1" name="Oválný popisek 50"/>
          <p:cNvSpPr/>
          <p:nvPr/>
        </p:nvSpPr>
        <p:spPr>
          <a:xfrm>
            <a:off x="7719678" y="4328790"/>
            <a:ext cx="1408484" cy="720080"/>
          </a:xfrm>
          <a:prstGeom prst="wedgeEllipseCallout">
            <a:avLst>
              <a:gd name="adj1" fmla="val -141711"/>
              <a:gd name="adj2" fmla="val 6508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A PONY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TAIL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30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30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30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40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 tmFilter="0, 0; .2, .5; .8, .5; 1, 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9" dur="250" autoRev="1" fill="hold"/>
                                        <p:tgtEl>
                                          <p:spTgt spid="308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 tmFilter="0, 0; .2, .5; .8, .5; 1, 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6" dur="250" autoRev="1" fill="hold"/>
                                        <p:tgtEl>
                                          <p:spTgt spid="308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 tmFilter="0, 0; .2, .5; .8, .5; 1, 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3" dur="250" autoRev="1" fill="hold"/>
                                        <p:tgtEl>
                                          <p:spTgt spid="30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 tmFilter="0, 0; .2, .5; .8, .5; 1, 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0" dur="250" autoRev="1" fill="hold"/>
                                        <p:tgtEl>
                                          <p:spTgt spid="309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err="1" smtClean="0"/>
              <a:t>Match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vocabulary</a:t>
            </a:r>
            <a:r>
              <a:rPr lang="cs-CZ" b="1" u="sng" dirty="0" smtClean="0"/>
              <a:t> </a:t>
            </a:r>
            <a:br>
              <a:rPr lang="cs-CZ" b="1" u="sng" dirty="0" smtClean="0"/>
            </a:br>
            <a:r>
              <a:rPr lang="cs-CZ" b="1" u="sng" dirty="0" err="1" smtClean="0"/>
              <a:t>with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pictures</a:t>
            </a:r>
            <a:endParaRPr lang="cs-CZ" b="1" u="sng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827584" y="5661248"/>
            <a:ext cx="1584176" cy="504056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WRINKLES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771800" y="5661248"/>
            <a:ext cx="1584176" cy="504056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FRECKLES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4716016" y="5661248"/>
            <a:ext cx="1584176" cy="504056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MOUSTACHE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6732240" y="5703231"/>
            <a:ext cx="1584176" cy="504056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BEARD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" name="Picture 3" descr="C:\Users\Jirka\AppData\Local\Microsoft\Windows\Temporary Internet Files\Content.IE5\O9FGIEC9\MC90044051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11052"/>
            <a:ext cx="1447800" cy="1499320"/>
          </a:xfrm>
          <a:prstGeom prst="rect">
            <a:avLst/>
          </a:prstGeom>
          <a:noFill/>
        </p:spPr>
      </p:pic>
      <p:pic>
        <p:nvPicPr>
          <p:cNvPr id="11" name="Picture 5" descr="C:\Users\Jirka\AppData\Local\Microsoft\Windows\Temporary Internet Files\Content.IE5\DB7PSKPI\MP9004483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7943" y="1674106"/>
            <a:ext cx="1979712" cy="1319808"/>
          </a:xfrm>
          <a:prstGeom prst="rect">
            <a:avLst/>
          </a:prstGeom>
          <a:noFill/>
        </p:spPr>
      </p:pic>
      <p:pic>
        <p:nvPicPr>
          <p:cNvPr id="12" name="Picture 2" descr="C:\Users\Jirka\AppData\Local\Microsoft\Windows\Temporary Internet Files\Content.IE5\DB7PSKPI\MC9004405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0424" y="1633642"/>
            <a:ext cx="1447800" cy="1540768"/>
          </a:xfrm>
          <a:prstGeom prst="rect">
            <a:avLst/>
          </a:prstGeom>
          <a:noFill/>
        </p:spPr>
      </p:pic>
      <p:pic>
        <p:nvPicPr>
          <p:cNvPr id="4098" name="Picture 2" descr="C:\Users\Jirka\AppData\Local\Microsoft\Windows\Temporary Internet Files\Content.IE5\O9FGIEC9\MC9004298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821" y="1619684"/>
            <a:ext cx="1654101" cy="163475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42423" y="4986033"/>
            <a:ext cx="612068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Harry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Potter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famous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for</a:t>
            </a:r>
            <a:r>
              <a:rPr lang="cs-CZ" sz="2000" b="1" dirty="0" smtClean="0">
                <a:solidFill>
                  <a:srgbClr val="FF0000"/>
                </a:solidFill>
              </a:rPr>
              <a:t> a -------- on his </a:t>
            </a:r>
            <a:r>
              <a:rPr lang="cs-CZ" sz="2000" b="1" dirty="0" err="1" smtClean="0">
                <a:solidFill>
                  <a:srgbClr val="FF0000"/>
                </a:solidFill>
              </a:rPr>
              <a:t>forehead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9744" y="5013176"/>
            <a:ext cx="23042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SCAR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5589240"/>
            <a:ext cx="612068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People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who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sunbathe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every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day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have</a:t>
            </a:r>
            <a:r>
              <a:rPr lang="cs-CZ" b="1" dirty="0" smtClean="0">
                <a:solidFill>
                  <a:srgbClr val="FF0000"/>
                </a:solidFill>
              </a:rPr>
              <a:t> a --------- </a:t>
            </a:r>
            <a:r>
              <a:rPr lang="cs-CZ" b="1" dirty="0" err="1" smtClean="0">
                <a:solidFill>
                  <a:srgbClr val="FF0000"/>
                </a:solidFill>
              </a:rPr>
              <a:t>complexion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9744" y="5589240"/>
            <a:ext cx="23042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TANNED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20" y="6165304"/>
            <a:ext cx="604867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presidential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candidate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Franz</a:t>
            </a:r>
            <a:r>
              <a:rPr lang="cs-CZ" b="1" dirty="0" smtClean="0">
                <a:solidFill>
                  <a:srgbClr val="FF0000"/>
                </a:solidFill>
              </a:rPr>
              <a:t> has </a:t>
            </a:r>
            <a:r>
              <a:rPr lang="cs-CZ" b="1" dirty="0" err="1" smtClean="0">
                <a:solidFill>
                  <a:srgbClr val="FF0000"/>
                </a:solidFill>
              </a:rPr>
              <a:t>got</a:t>
            </a:r>
            <a:r>
              <a:rPr lang="cs-CZ" b="1" dirty="0" smtClean="0">
                <a:solidFill>
                  <a:srgbClr val="FF0000"/>
                </a:solidFill>
              </a:rPr>
              <a:t> ------ on </a:t>
            </a:r>
            <a:r>
              <a:rPr lang="cs-CZ" b="1" dirty="0" err="1" smtClean="0">
                <a:solidFill>
                  <a:srgbClr val="FF0000"/>
                </a:solidFill>
              </a:rPr>
              <a:t>whole</a:t>
            </a:r>
            <a:r>
              <a:rPr lang="cs-CZ" b="1" dirty="0" smtClean="0">
                <a:solidFill>
                  <a:srgbClr val="FF0000"/>
                </a:solidFill>
              </a:rPr>
              <a:t> body.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9744" y="6165304"/>
            <a:ext cx="23042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TATTOOES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438609" y="2493809"/>
            <a:ext cx="541103" cy="81737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3856552" y="2670071"/>
            <a:ext cx="541103" cy="81737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191137" y="2765721"/>
            <a:ext cx="541103" cy="81737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8365295" y="2585225"/>
            <a:ext cx="541103" cy="81737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131840" y="4312631"/>
            <a:ext cx="3059297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Complete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suitable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word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1.11111E-6 C 0.02065 -0.00139 0.02604 -0.00255 0.04253 -0.00625 C 0.04826 -0.00996 0.05451 -0.01204 0.0592 -0.01829 C 0.06388 -0.02454 0.0651 -0.03241 0.06979 -0.03843 C 0.07326 -0.06065 0.07777 -0.0831 0.08194 -0.1051 C 0.08072 -0.14815 0.08472 -0.18218 0.04999 -0.2 C 0.0427 -0.21528 0.05243 -0.19815 0.04097 -0.2081 C 0.0394 -0.20949 0.0394 -0.21273 0.03802 -0.21412 C 0.03489 -0.21713 0.02812 -0.21898 0.0243 -0.22037 C 0.01406 -0.2294 0.021 -0.22454 -0.00139 -0.22639 C -0.07188 -0.23195 -0.00313 -0.2257 -0.05313 -0.23033 C -0.06511 -0.22963 -0.07744 -0.23033 -0.08924 -0.22847 C -0.09063 -0.22824 -0.09115 -0.22523 -0.09237 -0.22431 C -0.09619 -0.22107 -0.10157 -0.21829 -0.10591 -0.21621 C -0.11146 -0.21088 -0.11615 -0.20718 -0.12257 -0.20417 C -0.13403 -0.19283 -0.14688 -0.17778 -0.1606 -0.17176 C -0.17014 -0.17408 -0.18004 -0.17408 -0.18924 -0.17778 C -0.19202 -0.17894 -0.19428 -0.18218 -0.19688 -0.18403 C -0.20157 -0.18727 -0.20591 -0.18797 -0.2106 -0.1919 C -0.21632 -0.20209 -0.22344 -0.21551 -0.23178 -0.22222 C -0.23681 -0.22639 -0.24688 -0.23449 -0.24688 -0.23449 C -0.25053 -0.24144 -0.25296 -0.24584 -0.25903 -0.24861 C -0.25955 -0.25139 -0.25973 -0.25417 -0.2606 -0.25672 C -0.26129 -0.25903 -0.26337 -0.26042 -0.26355 -0.26273 C -0.26424 -0.2713 -0.26007 -0.27755 -0.25591 -0.28287 C -0.25487 -0.28704 -0.25296 -0.29514 -0.25296 -0.29514 " pathEditMode="relative" ptsTypes="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1458 C 0.00209 -0.02269 0.00521 -0.02616 0.0092 -0.03287 C 0.01198 -0.0375 0.01441 -0.04352 0.01823 -0.04699 C 0.03386 -0.06111 0.05452 -0.0625 0.07275 -0.06505 C 0.09341 -0.06435 0.11424 -0.06412 0.1349 -0.06296 C 0.14202 -0.0625 0.13941 -0.06065 0.14549 -0.05903 C 0.15295 -0.05718 0.16407 -0.05648 0.17136 -0.05509 C 0.18941 -0.05208 0.20591 -0.04491 0.22431 -0.04283 C 0.24636 -0.04421 0.26754 -0.0463 0.28941 -0.04884 C 0.30174 -0.05741 0.31528 -0.05833 0.32882 -0.06111 C 0.33698 -0.06296 0.35313 -0.06713 0.35313 -0.0669 C 0.36355 -0.07269 0.3717 -0.07986 0.38195 -0.08519 C 0.39844 -0.10764 0.41285 -0.13148 0.42743 -0.15602 C 0.43039 -0.16898 0.4375 -0.17824 0.43941 -0.19236 C 0.44045 -0.20046 0.44254 -0.21667 0.44254 -0.21644 C 0.44167 -0.23704 0.44705 -0.25602 0.4349 -0.26713 C 0.43386 -0.27107 0.43351 -0.27546 0.43195 -0.27917 C 0.42952 -0.28449 0.42431 -0.28658 0.42136 -0.29144 C 0.4165 -0.29931 0.41355 -0.3044 0.40608 -0.30741 C 0.39358 -0.325 0.37986 -0.32431 0.36216 -0.3257 C 0.35052 -0.32662 0.33907 -0.32708 0.32743 -0.32778 C 0.31111 -0.33009 0.31285 -0.33079 0.2941 -0.32778 C 0.28907 -0.32708 0.28507 -0.32176 0.28039 -0.31968 C 0.27552 -0.31296 0.27032 -0.30833 0.26372 -0.30556 C 0.25886 -0.29861 0.24948 -0.29421 0.24254 -0.29144 C 0.22986 -0.29283 0.21719 -0.29329 0.20469 -0.29537 C 0.20052 -0.29607 0.19254 -0.29954 0.19254 -0.29931 C 0.19896 -0.30208 0.19549 -0.30139 0.20313 -0.30139 " pathEditMode="relative" rAng="0" ptsTypes="fffffffffffffffffffffffffff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44" y="-1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29 -0.00533 C -0.09341 -0.01621 -0.10469 -0.02662 -0.11563 -0.0375 C -0.11893 -0.04422 -0.12292 -0.04815 -0.12483 -0.05579 C -0.11042 -0.06783 -0.11736 -0.06482 -0.10504 -0.06783 C -0.07917 -0.08056 -0.05365 -0.08172 -0.02622 -0.08611 C -0.00209 -0.09005 0.02135 -0.09584 0.04496 -0.10232 C 0.05052 -0.10718 0.05486 -0.11088 0.0585 -0.11829 C 0.06232 -0.13773 0.05312 -0.16482 0.04496 -0.18102 C 0.0434 -0.18426 0.04045 -0.18588 0.03889 -0.18912 C 0.03646 -0.19422 0.03524 -0.20023 0.03281 -0.20533 C 0.02361 -0.22361 0.0085 -0.23889 -0.00348 -0.25371 C -0.0066 -0.25764 -0.00903 -0.26273 -0.01268 -0.26598 C -0.01736 -0.27014 -0.02292 -0.27223 -0.02778 -0.27593 C -0.05261 -0.29468 -0.08091 -0.30903 -0.10955 -0.31227 C -0.13021 -0.31088 -0.14028 -0.31574 -0.15348 -0.29815 C -0.15747 -0.28542 -0.15695 -0.275 -0.15348 -0.26181 C -0.15243 -0.26389 -0.1507 -0.26551 -0.15052 -0.26783 C -0.15018 -0.2706 -0.15122 -0.27338 -0.15209 -0.27593 C -0.15417 -0.28172 -0.15799 -0.28611 -0.15955 -0.29213 C -0.16146 -0.29954 -0.16632 -0.31227 -0.17327 -0.31227 " pathEditMode="relative" rAng="0" ptsTypes="fffffffffffffffffff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4" y="-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64 0.01342 C -0.09427 0.01273 -0.1059 0.01296 -0.11753 0.01157 C -0.12674 0.01042 -0.13576 0.00393 -0.14479 0.00139 C -0.1533 -0.00648 -0.16319 -0.01273 -0.16892 -0.025 C -0.17326 -0.03403 -0.1783 -0.04375 -0.1842 -0.05116 C -0.18906 -0.07222 -0.18698 -0.08796 -0.18559 -0.11181 C -0.18368 -0.14329 -0.16441 -0.16482 -0.14618 -0.18056 C -0.10608 -0.21528 -0.05469 -0.21991 -0.00833 -0.22292 C 0.03316 -0.22153 0.06458 -0.22292 0.10226 -0.20671 C 0.10573 -0.20371 0.10972 -0.20208 0.11285 -0.19861 C 0.11458 -0.19676 0.11806 -0.18634 0.11892 -0.18449 C 0.12274 -0.17593 0.12656 -0.16644 0.13247 -0.16019 C 0.14254 -0.14954 0.16042 -0.14722 0.17188 -0.14607 C 0.20486 -0.14722 0.24045 -0.14167 0.26892 -0.16829 C 0.28125 -0.17986 0.29462 -0.18889 0.30677 -0.2007 C 0.30885 -0.20278 0.31111 -0.2044 0.31285 -0.20671 C 0.3158 -0.21065 0.32188 -0.21875 0.32188 -0.21852 C 0.32934 -0.24815 0.32049 -0.26505 0.30521 -0.28542 C 0.3007 -0.29144 0.29618 -0.29884 0.2901 -0.30162 C 0.28368 -0.30463 0.27691 -0.30671 0.27049 -0.30972 C 0.26215 -0.30787 0.25938 -0.30741 0.25382 -0.29954 C 0.25278 -0.2956 0.2507 -0.2875 0.2507 -0.28727 " pathEditMode="relative" rAng="0" ptsTypes="fffffffffffffffffffffA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78" y="-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smtClean="0"/>
              <a:t>Personality</a:t>
            </a:r>
            <a:endParaRPr lang="cs-CZ" b="1" u="sng" dirty="0"/>
          </a:p>
        </p:txBody>
      </p:sp>
      <p:pic>
        <p:nvPicPr>
          <p:cNvPr id="6147" name="Picture 3" descr="C:\Users\Jirka\AppData\Local\Microsoft\Windows\Temporary Internet Files\Content.IE5\TZFS6CA2\MC90044057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532326" cy="1052736"/>
          </a:xfrm>
          <a:prstGeom prst="rect">
            <a:avLst/>
          </a:prstGeom>
          <a:noFill/>
        </p:spPr>
      </p:pic>
      <p:pic>
        <p:nvPicPr>
          <p:cNvPr id="6148" name="Picture 4" descr="C:\Users\Jirka\AppData\Local\Microsoft\Windows\Temporary Internet Files\Content.IE5\E72S91XO\MC900440575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"/>
            <a:ext cx="1619672" cy="1052735"/>
          </a:xfrm>
          <a:prstGeom prst="rect">
            <a:avLst/>
          </a:prstGeom>
          <a:noFill/>
        </p:spPr>
      </p:pic>
      <p:pic>
        <p:nvPicPr>
          <p:cNvPr id="6149" name="Picture 5" descr="C:\Users\Jirka\AppData\Local\Microsoft\Windows\Temporary Internet Files\Content.IE5\6HEQCD4U\MP9004265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9728" y="1385253"/>
            <a:ext cx="864096" cy="936104"/>
          </a:xfrm>
          <a:prstGeom prst="rect">
            <a:avLst/>
          </a:prstGeom>
          <a:noFill/>
        </p:spPr>
      </p:pic>
      <p:pic>
        <p:nvPicPr>
          <p:cNvPr id="6150" name="Picture 6" descr="C:\Users\Jirka\AppData\Local\Microsoft\Windows\Temporary Internet Files\Content.IE5\E72S91XO\MC9004238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88096" y="1457261"/>
            <a:ext cx="804606" cy="792088"/>
          </a:xfrm>
          <a:prstGeom prst="rect">
            <a:avLst/>
          </a:prstGeom>
          <a:noFill/>
        </p:spPr>
      </p:pic>
      <p:pic>
        <p:nvPicPr>
          <p:cNvPr id="6152" name="Picture 8" descr="C:\Users\Jirka\AppData\Local\Microsoft\Windows\Temporary Internet Files\Content.IE5\E72S91XO\MC9003835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1356328"/>
            <a:ext cx="725119" cy="993953"/>
          </a:xfrm>
          <a:prstGeom prst="rect">
            <a:avLst/>
          </a:prstGeom>
          <a:noFill/>
        </p:spPr>
      </p:pic>
      <p:pic>
        <p:nvPicPr>
          <p:cNvPr id="6153" name="Picture 9" descr="C:\Users\Jirka\AppData\Local\Microsoft\Windows\Temporary Internet Files\Content.IE5\JNI4DBXE\MC90043242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87971" y="1524631"/>
            <a:ext cx="864096" cy="796726"/>
          </a:xfrm>
          <a:prstGeom prst="rect">
            <a:avLst/>
          </a:prstGeom>
          <a:noFill/>
        </p:spPr>
      </p:pic>
      <p:pic>
        <p:nvPicPr>
          <p:cNvPr id="6156" name="Picture 12" descr="C:\Users\Jirka\AppData\Local\Microsoft\Windows\Temporary Internet Files\Content.IE5\TZFS6CA2\MC9004257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3096" y="1768700"/>
            <a:ext cx="870336" cy="609104"/>
          </a:xfrm>
          <a:prstGeom prst="rect">
            <a:avLst/>
          </a:prstGeom>
          <a:noFill/>
        </p:spPr>
      </p:pic>
      <p:pic>
        <p:nvPicPr>
          <p:cNvPr id="6158" name="Picture 14" descr="C:\Users\Jirka\AppData\Local\Microsoft\Windows\Temporary Internet Files\Content.IE5\JNI4DBXE\MP90044868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88867" y="1535271"/>
            <a:ext cx="845840" cy="864096"/>
          </a:xfrm>
          <a:prstGeom prst="rect">
            <a:avLst/>
          </a:prstGeom>
          <a:noFill/>
        </p:spPr>
      </p:pic>
      <p:sp>
        <p:nvSpPr>
          <p:cNvPr id="22" name="Elipsa 21"/>
          <p:cNvSpPr/>
          <p:nvPr/>
        </p:nvSpPr>
        <p:spPr>
          <a:xfrm>
            <a:off x="-3270" y="3313520"/>
            <a:ext cx="111561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NOISY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884368" y="3253312"/>
            <a:ext cx="1259632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CLEVER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974210" y="3253312"/>
            <a:ext cx="1259632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STRICT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054938" y="3253312"/>
            <a:ext cx="1829430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CHEERFUL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063824" y="3263751"/>
            <a:ext cx="2009594" cy="5538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UNFRIENDLY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4123304" y="3253312"/>
            <a:ext cx="1972485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AGGRESSIVE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25211" y="3861048"/>
            <a:ext cx="2664296" cy="432048"/>
          </a:xfrm>
          <a:prstGeom prst="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Create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opposites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5129808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BRAVE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41135" y="5166289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COWARD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18388" y="5142206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POLITE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151503" y="5170481"/>
            <a:ext cx="1992497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IMPOLITE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Násobení 33"/>
          <p:cNvSpPr/>
          <p:nvPr/>
        </p:nvSpPr>
        <p:spPr>
          <a:xfrm>
            <a:off x="1988096" y="5535247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Násobení 34"/>
          <p:cNvSpPr/>
          <p:nvPr/>
        </p:nvSpPr>
        <p:spPr>
          <a:xfrm>
            <a:off x="6734612" y="5166289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896" y="5561856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GENEROUS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441135" y="5578445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MEAN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Násobení 37"/>
          <p:cNvSpPr/>
          <p:nvPr/>
        </p:nvSpPr>
        <p:spPr>
          <a:xfrm>
            <a:off x="1988096" y="5085184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896" y="5993904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LOYAL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441135" y="5993904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DISLOYAL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896" y="6425952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MATURE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41135" y="6425952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IMMATURE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Násobení 44"/>
          <p:cNvSpPr/>
          <p:nvPr/>
        </p:nvSpPr>
        <p:spPr>
          <a:xfrm>
            <a:off x="2009087" y="5993904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Násobení 45"/>
          <p:cNvSpPr/>
          <p:nvPr/>
        </p:nvSpPr>
        <p:spPr>
          <a:xfrm>
            <a:off x="2009087" y="6425952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718388" y="5561856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SENSITIVE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718388" y="6010493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RESPONSIBLE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718388" y="6425952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SELF-CONFIDENT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146200" y="5578445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INSENSITIVE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148823" y="5993904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IRRESPONSIBLE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146200" y="6425952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SHY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3" name="Násobení 52"/>
          <p:cNvSpPr/>
          <p:nvPr/>
        </p:nvSpPr>
        <p:spPr>
          <a:xfrm>
            <a:off x="6719455" y="5591766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Násobení 53"/>
          <p:cNvSpPr/>
          <p:nvPr/>
        </p:nvSpPr>
        <p:spPr>
          <a:xfrm>
            <a:off x="6716775" y="6003210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Násobení 54"/>
          <p:cNvSpPr/>
          <p:nvPr/>
        </p:nvSpPr>
        <p:spPr>
          <a:xfrm>
            <a:off x="6732240" y="6431601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0" y="4697760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TALKATIVE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6" name="Násobení 75"/>
          <p:cNvSpPr/>
          <p:nvPr/>
        </p:nvSpPr>
        <p:spPr>
          <a:xfrm>
            <a:off x="1975907" y="4664968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441135" y="4738433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QUIET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4718388" y="4690655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HARD-WORKING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9" name="Násobení 78"/>
          <p:cNvSpPr/>
          <p:nvPr/>
        </p:nvSpPr>
        <p:spPr>
          <a:xfrm>
            <a:off x="6734612" y="4722556"/>
            <a:ext cx="432048" cy="43204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7142030" y="4727136"/>
            <a:ext cx="201622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LAZY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89 -0.09375 C 0.0592 -0.10277 0.05191 -0.11041 0.04409 -0.11388 C 0.03194 -0.125 0.0158 -0.12824 0.00173 -0.13402 C -0.02153 -0.13333 -0.04479 -0.13402 -0.06788 -0.13217 C -0.07379 -0.13171 -0.08907 -0.12338 -0.09532 -0.12199 C -0.10782 -0.11898 -0.12049 -0.11574 -0.13334 -0.11388 C -0.21059 -0.11504 -0.2625 -0.11736 -0.33316 -0.1199 C -0.36459 -0.12476 -0.38716 -0.12685 -0.42257 -0.12801 C -0.4342 -0.13194 -0.44584 -0.13287 -0.45729 -0.13819 C -0.45677 -0.14027 -0.45712 -0.14305 -0.45591 -0.14421 C -0.4533 -0.14676 -0.4467 -0.14814 -0.4467 -0.14791 C -0.44306 -0.15347 -0.43976 -0.15416 -0.43455 -0.15625 C -0.43212 -0.15555 -0.42934 -0.15601 -0.42709 -0.15439 C -0.42552 -0.15324 -0.42431 -0.15069 -0.42396 -0.14814 C -0.42275 -0.13703 -0.43056 -0.1375 -0.43455 -0.13217 " pathEditMode="relative" rAng="0" ptsTypes="ffffffffffffffA">
                                      <p:cBhvr>
                                        <p:cTn id="1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59" y="-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61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C 0.00816 -0.01019 0.00417 -0.00324 0.00157 -0.03218 C 0.00087 -0.04005 -0.00452 -0.0463 -0.00902 -0.05046 C -0.01181 -0.05301 -0.02187 -0.06412 -0.02569 -0.06667 C -0.03281 -0.07153 -0.04618 -0.07153 -0.05295 -0.07269 C -0.05608 -0.07315 -0.05902 -0.07431 -0.06215 -0.07477 C -0.0677 -0.0757 -0.07327 -0.07593 -0.07882 -0.07662 C -0.09045 -0.07593 -0.10209 -0.07662 -0.11355 -0.07477 C -0.11841 -0.07408 -0.12275 -0.0706 -0.12726 -0.06852 C -0.12882 -0.06783 -0.13178 -0.06667 -0.13178 -0.06644 C -0.14549 -0.05394 -0.15816 -0.04491 -0.17414 -0.03843 C -0.19289 -0.04051 -0.19167 -0.04051 -0.20608 -0.05046 C -0.20886 -0.05602 -0.21233 -0.06111 -0.21511 -0.06667 C -0.22014 -0.07708 -0.2165 -0.07199 -0.21962 -0.08287 C -0.22223 -0.0919 -0.22448 -0.09329 -0.23021 -0.10093 C -0.2323 -0.1037 -0.23369 -0.10764 -0.23629 -0.10903 C -0.23889 -0.11042 -0.24132 -0.11181 -0.24393 -0.11296 C -0.24792 -0.11458 -0.25608 -0.11713 -0.25608 -0.1169 C -0.27066 -0.11574 -0.28542 -0.11528 -0.3 -0.11296 C -0.30261 -0.1125 -0.30487 -0.10995 -0.30747 -0.10903 C -0.32032 -0.1044 -0.33525 -0.10278 -0.34844 -0.10093 C -0.36494 -0.09329 -0.36389 -0.06204 -0.38021 -0.0544 C -0.38855 -0.04398 -0.40122 -0.04236 -0.41216 -0.04028 C -0.42935 -0.04097 -0.44636 -0.0412 -0.46355 -0.04236 C -0.4658 -0.04259 -0.4783 -0.04815 -0.47882 -0.04838 C -0.48282 -0.04977 -0.4908 -0.05255 -0.4908 -0.05232 C -0.49185 -0.05394 -0.49271 -0.05556 -0.49393 -0.05648 C -0.49671 -0.05833 -0.50296 -0.06065 -0.50296 -0.06042 C -0.5066 -0.075 -0.50435 -0.06921 -0.50903 -0.0787 C -0.50643 -0.09884 -0.51077 -0.08634 -0.50296 -0.09283 C -0.50174 -0.09375 -0.50122 -0.09607 -0.5 -0.09699 C -0.49705 -0.09884 -0.4908 -0.10093 -0.4908 -0.1007 C -0.47605 -0.09884 -0.47518 -0.10232 -0.47119 -0.08681 C -0.47744 -0.06528 -0.48646 -0.05602 -0.50296 -0.04838 C -0.51823 -0.05023 -0.52639 -0.04954 -0.53473 -0.06667 C -0.53004 -0.07616 -0.52466 -0.07593 -0.51667 -0.0787 C -0.50851 -0.07639 -0.50903 -0.08009 -0.50903 -0.07477 " pathEditMode="relative" rAng="0" ptsTypes="ffffffffffffffffffffffffffffffffffffA">
                                      <p:cBhvr>
                                        <p:cTn id="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37" y="-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1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11366 C 0.00174 -0.11435 -0.0125 -0.11459 -0.02656 -0.11574 C -0.03819 -0.11667 -0.06146 -0.11968 -0.06146 -0.11945 C -0.06753 -0.12315 -0.07344 -0.12523 -0.07969 -0.12778 C -0.08628 -0.13704 -0.09896 -0.14954 -0.10694 -0.15625 C -0.10972 -0.16204 -0.11319 -0.16644 -0.11597 -0.17222 C -0.11545 -0.18426 -0.11528 -0.19653 -0.11441 -0.20857 C -0.11319 -0.22685 -0.09444 -0.23056 -0.0842 -0.23287 C -0.08021 -0.23264 -0.01094 -0.23959 0.01129 -0.22477 C 0.01997 -0.21898 0.02639 -0.20996 0.03403 -0.20255 C 0.04792 -0.18889 0.06077 -0.17338 0.075 -0.16019 C 0.09531 -0.14144 0.06163 -0.17847 0.09011 -0.14815 C 0.10382 -0.13357 0.11893 -0.11829 0.13559 -0.10972 C 0.14045 -0.10301 0.14618 -0.1 0.15226 -0.0956 C 0.16945 -0.08287 0.18768 -0.07454 0.20521 -0.0632 C 0.21059 -0.05972 0.21302 -0.05787 0.21893 -0.05509 C 0.22483 -0.05232 0.23698 -0.04699 0.23698 -0.04676 C 0.25104 -0.0331 0.2757 -0.02523 0.29306 -0.02292 C 0.32761 -0.02523 0.34618 -0.0213 0.37344 -0.03889 C 0.37448 -0.04028 0.37518 -0.04213 0.37639 -0.04306 C 0.37778 -0.04422 0.37986 -0.04352 0.38108 -0.04514 C 0.38212 -0.04653 0.3816 -0.04931 0.38247 -0.05116 C 0.38403 -0.0544 0.38663 -0.05648 0.38854 -0.05926 C 0.38959 -0.0625 0.39045 -0.06597 0.39167 -0.06922 C 0.39254 -0.0713 0.39393 -0.07292 0.39462 -0.07523 C 0.39827 -0.08681 0.40018 -0.1 0.40365 -0.11181 C 0.40313 -0.13125 0.40434 -0.15116 0.40226 -0.17037 C 0.40122 -0.18009 0.38229 -0.18866 0.37639 -0.19259 C 0.36129 -0.20278 0.34462 -0.20463 0.32795 -0.20857 C 0.30174 -0.21482 0.2757 -0.22199 0.24913 -0.22477 C 0.23507 -0.22408 0.22084 -0.22454 0.20677 -0.22292 C 0.20261 -0.22246 0.19462 -0.21875 0.19462 -0.21852 C 0.18542 -0.2 0.19827 -0.22338 0.18698 -0.21065 C 0.18229 -0.20533 0.17691 -0.19537 0.17344 -0.18843 C 0.17292 -0.18565 0.17188 -0.1831 0.17188 -0.18033 C 0.17188 -0.1706 0.18455 -0.16459 0.19011 -0.16227 C 0.19827 -0.15463 0.20556 -0.15556 0.2158 -0.15417 C 0.22084 -0.15486 0.22622 -0.15394 0.23108 -0.15625 C 0.24045 -0.16088 0.22448 -0.16783 0.22344 -0.16829 C 0.22049 -0.16759 0.2165 -0.16898 0.21441 -0.16621 C 0.20816 -0.15787 0.22188 -0.15625 0.22188 -0.15602 C 0.22361 -0.14931 0.22344 -0.15209 0.22344 -0.14815 " pathEditMode="relative" rAng="0" ptsTypes="fffffffffffffffffffffffffffffffffffffffffA"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30" y="-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61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-0.04306 C 0.00712 -0.05834 -0.00243 -0.06945 -0.01163 -0.07546 C -0.01771 -0.08357 -0.02326 -0.08773 -0.03125 -0.09167 C -0.03385 -0.09283 -0.03628 -0.09445 -0.03889 -0.0956 C -0.04184 -0.09699 -0.04792 -0.09977 -0.04792 -0.09954 C -0.06615 -0.09908 -0.0842 -0.09884 -0.10243 -0.09769 C -0.11285 -0.09699 -0.1217 -0.08773 -0.13125 -0.08357 C -0.15642 -0.07246 -0.18177 -0.06111 -0.20694 -0.05116 C -0.23715 -0.03935 -0.27118 -0.03982 -0.30243 -0.03704 C -0.32587 -0.03843 -0.3349 -0.03866 -0.35399 -0.04514 C -0.35503 -0.04653 -0.35625 -0.04769 -0.35694 -0.04931 C -0.35833 -0.05301 -0.36007 -0.06134 -0.36007 -0.06111 C -0.35955 -0.06597 -0.35955 -0.07084 -0.35851 -0.07546 C -0.35642 -0.0838 -0.34705 -0.08935 -0.34184 -0.09375 C -0.33906 -0.09607 -0.32899 -0.10741 -0.32674 -0.10787 C -0.31684 -0.11019 -0.30781 -0.11551 -0.29792 -0.11783 C -0.29531 -0.11713 -0.29271 -0.11736 -0.29028 -0.11597 C -0.28594 -0.11343 -0.28646 -0.10625 -0.28889 -0.10185 C -0.29201 -0.09607 -0.30365 -0.09375 -0.30851 -0.09375 " pathEditMode="relative" rAng="0" ptsTypes="ffffffffffffffffffA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21" y="-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61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54 -0.14097 C 0.05798 -0.16921 0.07118 -0.19097 0.08316 -0.21157 C 0.08489 -0.21458 0.08576 -0.21875 0.08767 -0.22176 C 0.09305 -0.23009 0.10121 -0.23518 0.10746 -0.2419 C 0.11076 -0.24537 0.11319 -0.25046 0.11649 -0.25393 C 0.12795 -0.26574 0.14409 -0.26921 0.15746 -0.2743 C 0.20486 -0.29259 0.15711 -0.27708 0.19982 -0.29028 C 0.24027 -0.27685 0.27743 -0.25046 0.31649 -0.23171 C 0.32708 -0.22662 0.33611 -0.21968 0.34687 -0.21551 C 0.35364 -0.2088 0.36076 -0.20694 0.36805 -0.20139 C 0.38003 -0.19213 0.39079 -0.17963 0.40295 -0.17106 C 0.40885 -0.1669 0.41631 -0.16481 0.42256 -0.16111 C 0.44201 -0.14954 0.46093 -0.13634 0.48159 -0.1287 C 0.49722 -0.12292 0.51423 -0.12014 0.5302 -0.11667 C 0.53611 -0.11551 0.54114 -0.11204 0.54687 -0.11065 C 0.55625 -0.10833 0.56631 -0.1081 0.57552 -0.1044 C 0.59322 -0.09745 0.5717 -0.10324 0.59375 -0.09653 C 0.5993 -0.09491 0.60486 -0.09352 0.61041 -0.09236 C 0.61701 -0.09097 0.6302 -0.08843 0.6302 -0.08819 C 0.7493 -0.09051 0.70885 -0.07153 0.76354 -0.10856 C 0.77031 -0.11319 0.76597 -0.10741 0.77256 -0.11458 C 0.77829 -0.12083 0.78055 -0.13102 0.78472 -0.13889 C 0.78645 -0.15741 0.79322 -0.1868 0.78159 -0.20139 C 0.77916 -0.2125 0.77256 -0.2206 0.76493 -0.22569 C 0.75954 -0.23333 0.75121 -0.2338 0.74375 -0.23588 C 0.73871 -0.23518 0.7335 -0.23542 0.72864 -0.2338 C 0.721 -0.23148 0.71545 -0.21829 0.71041 -0.21157 C 0.71267 -0.18889 0.71006 -0.17338 0.72864 -0.16713 C 0.73906 -0.1581 0.74496 -0.16204 0.7559 -0.16713 C 0.75798 -0.17546 0.76076 -0.17662 0.7559 -0.18333 C 0.75104 -0.17662 0.75138 -0.17268 0.75138 -0.16319 " pathEditMode="relative" rAng="0" ptsTypes="ffffffffffffffffffffffffffffffA"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98" y="-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61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9699 C 0.00069 -0.10995 -0.0007 -0.11551 -0.00521 -0.12731 C -0.00643 -0.13565 -0.00764 -0.14352 -0.00972 -0.15162 C -0.01216 -0.17361 -0.01216 -0.16736 -0.00972 -0.19815 C -0.00938 -0.20162 -0.00608 -0.20972 -0.00521 -0.21227 C 0.00295 -0.2375 0.02656 -0.2419 0.04479 -0.24653 C 0.05052 -0.24792 0.05243 -0.25 0.0585 -0.25069 C 0.06649 -0.25162 0.07465 -0.25185 0.08264 -0.25255 C 0.13281 -0.25162 0.1776 -0.24815 0.22656 -0.24444 C 0.25625 -0.23333 0.28628 -0.2213 0.31441 -0.20417 C 0.32465 -0.19792 0.3342 -0.19005 0.34479 -0.18403 C 0.35625 -0.16875 0.36962 -0.15509 0.3842 -0.1456 C 0.39149 -0.13518 0.39913 -0.12801 0.4085 -0.1213 C 0.41562 -0.1162 0.41875 -0.10972 0.42656 -0.10717 C 0.44132 -0.0875 0.45868 -0.07268 0.47656 -0.05856 C 0.48941 -0.04838 0.48107 -0.05208 0.49323 -0.04861 C 0.50486 -0.03796 0.52361 -0.03102 0.53715 -0.02639 C 0.54635 -0.02315 0.55364 -0.01667 0.56302 -0.01412 C 0.57014 -0.01481 0.57725 -0.01481 0.5842 -0.0162 C 0.596 -0.01875 0.60555 -0.02963 0.61597 -0.03634 C 0.61962 -0.0412 0.62517 -0.05255 0.62517 -0.05231 C 0.62951 -0.07824 0.63021 -0.09792 0.61441 -0.11528 C 0.6085 -0.12199 0.60555 -0.12662 0.59774 -0.1294 C 0.58819 -0.13773 0.57691 -0.13981 0.56597 -0.14352 C 0.52743 -0.1412 0.53819 -0.14236 0.51146 -0.13148 C 0.50798 -0.12662 0.50434 -0.11782 0.5085 -0.11111 C 0.50989 -0.1088 0.51684 -0.10602 0.51909 -0.10509 C 0.52153 -0.10579 0.5243 -0.10555 0.52656 -0.10717 C 0.53316 -0.11227 0.53264 -0.13264 0.53264 -0.13958 L 0.54479 -0.1294 " pathEditMode="relative" rAng="0" ptsTypes="ffffffffffffffffffffffffffffAA"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60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/>
          <a:lstStyle/>
          <a:p>
            <a:r>
              <a:rPr lang="cs-CZ" b="1" u="sng" dirty="0" smtClean="0"/>
              <a:t>Personality</a:t>
            </a:r>
            <a:endParaRPr lang="cs-CZ" b="1" u="sng" dirty="0"/>
          </a:p>
        </p:txBody>
      </p:sp>
      <p:sp>
        <p:nvSpPr>
          <p:cNvPr id="56" name="Obdélník 55"/>
          <p:cNvSpPr/>
          <p:nvPr/>
        </p:nvSpPr>
        <p:spPr>
          <a:xfrm>
            <a:off x="-15042" y="2632096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 </a:t>
            </a:r>
            <a:r>
              <a:rPr lang="cs-CZ" b="1" dirty="0" err="1" smtClean="0">
                <a:solidFill>
                  <a:srgbClr val="FF0000"/>
                </a:solidFill>
              </a:rPr>
              <a:t>thinks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only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about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himself</a:t>
            </a:r>
            <a:r>
              <a:rPr lang="cs-CZ" b="1" dirty="0" smtClean="0">
                <a:solidFill>
                  <a:srgbClr val="FF0000"/>
                </a:solidFill>
              </a:rPr>
              <a:t> and not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others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936560" y="3380509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 </a:t>
            </a:r>
            <a:r>
              <a:rPr lang="cs-CZ" b="1" dirty="0" err="1" smtClean="0">
                <a:solidFill>
                  <a:srgbClr val="FF0000"/>
                </a:solidFill>
              </a:rPr>
              <a:t>doesn‘t</a:t>
            </a:r>
            <a:r>
              <a:rPr lang="cs-CZ" b="1" dirty="0" smtClean="0">
                <a:solidFill>
                  <a:srgbClr val="FF0000"/>
                </a:solidFill>
              </a:rPr>
              <a:t> mind </a:t>
            </a:r>
            <a:r>
              <a:rPr lang="cs-CZ" b="1" dirty="0" err="1" smtClean="0">
                <a:solidFill>
                  <a:srgbClr val="FF0000"/>
                </a:solidFill>
              </a:rPr>
              <a:t>waiting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queues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-21169" y="4150224"/>
            <a:ext cx="3203848" cy="5760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 has many </a:t>
            </a:r>
            <a:r>
              <a:rPr lang="cs-CZ" b="1" dirty="0" err="1" smtClean="0">
                <a:solidFill>
                  <a:srgbClr val="FF0000"/>
                </a:solidFill>
              </a:rPr>
              <a:t>goals</a:t>
            </a:r>
            <a:r>
              <a:rPr lang="cs-CZ" b="1" dirty="0" smtClean="0">
                <a:solidFill>
                  <a:srgbClr val="FF0000"/>
                </a:solidFill>
              </a:rPr>
              <a:t> in his </a:t>
            </a:r>
            <a:r>
              <a:rPr lang="cs-CZ" b="1" dirty="0" err="1" smtClean="0">
                <a:solidFill>
                  <a:srgbClr val="FF0000"/>
                </a:solidFill>
              </a:rPr>
              <a:t>life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loves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success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987824" y="4908554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</a:t>
            </a:r>
            <a:r>
              <a:rPr lang="cs-CZ" b="1" dirty="0" err="1" smtClean="0">
                <a:solidFill>
                  <a:srgbClr val="FF0000"/>
                </a:solidFill>
              </a:rPr>
              <a:t>doesn‘t</a:t>
            </a:r>
            <a:r>
              <a:rPr lang="cs-CZ" b="1" dirty="0" smtClean="0">
                <a:solidFill>
                  <a:srgbClr val="FF0000"/>
                </a:solidFill>
              </a:rPr>
              <a:t> care </a:t>
            </a:r>
            <a:r>
              <a:rPr lang="cs-CZ" b="1" dirty="0" err="1" smtClean="0">
                <a:solidFill>
                  <a:srgbClr val="FF0000"/>
                </a:solidFill>
              </a:rPr>
              <a:t>about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money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needs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only</a:t>
            </a:r>
            <a:r>
              <a:rPr lang="cs-CZ" b="1" dirty="0" smtClean="0">
                <a:solidFill>
                  <a:srgbClr val="FF0000"/>
                </a:solidFill>
              </a:rPr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little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6464" y="5637225"/>
            <a:ext cx="3203848" cy="58682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 has a lot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friends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likes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them</a:t>
            </a:r>
            <a:r>
              <a:rPr lang="cs-CZ" b="1" dirty="0" smtClean="0">
                <a:solidFill>
                  <a:srgbClr val="FF0000"/>
                </a:solidFill>
              </a:rPr>
              <a:t> a lot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987824" y="6298556"/>
            <a:ext cx="3203848" cy="5594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can</a:t>
            </a:r>
            <a:r>
              <a:rPr lang="cs-CZ" b="1" dirty="0" smtClean="0">
                <a:solidFill>
                  <a:srgbClr val="FF0000"/>
                </a:solidFill>
              </a:rPr>
              <a:t> rely on </a:t>
            </a:r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958958" y="2608013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</a:t>
            </a:r>
            <a:r>
              <a:rPr lang="cs-CZ" b="1" dirty="0" err="1" smtClean="0">
                <a:solidFill>
                  <a:srgbClr val="FF0000"/>
                </a:solidFill>
              </a:rPr>
              <a:t>doesn‘t</a:t>
            </a:r>
            <a:r>
              <a:rPr lang="cs-CZ" b="1" dirty="0" smtClean="0">
                <a:solidFill>
                  <a:srgbClr val="FF0000"/>
                </a:solidFill>
              </a:rPr>
              <a:t> listen to </a:t>
            </a:r>
            <a:r>
              <a:rPr lang="cs-CZ" b="1" dirty="0" err="1" smtClean="0">
                <a:solidFill>
                  <a:srgbClr val="FF0000"/>
                </a:solidFill>
              </a:rPr>
              <a:t>advice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others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014509" y="4169549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</a:t>
            </a:r>
            <a:r>
              <a:rPr lang="cs-CZ" b="1" dirty="0" err="1" smtClean="0">
                <a:solidFill>
                  <a:srgbClr val="FF0000"/>
                </a:solidFill>
              </a:rPr>
              <a:t>doesn‘t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like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housework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tidying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950288" y="5658750"/>
            <a:ext cx="3203848" cy="56530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person </a:t>
            </a:r>
            <a:r>
              <a:rPr lang="cs-CZ" b="1" dirty="0" err="1" smtClean="0">
                <a:solidFill>
                  <a:srgbClr val="FF0000"/>
                </a:solidFill>
              </a:rPr>
              <a:t>knows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how</a:t>
            </a:r>
            <a:r>
              <a:rPr lang="cs-CZ" b="1" dirty="0" smtClean="0">
                <a:solidFill>
                  <a:srgbClr val="FF0000"/>
                </a:solidFill>
              </a:rPr>
              <a:t> to use brain and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practical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8753" y="2636912"/>
            <a:ext cx="3167755" cy="5712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SELFISH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-21168" y="4150223"/>
            <a:ext cx="3216508" cy="5760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AMBITIOUS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15244" y="5642487"/>
            <a:ext cx="3254387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FRIENDLY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906650" y="3380509"/>
            <a:ext cx="3253686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PATIENT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008841" y="4908554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MODEST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2987289" y="6298556"/>
            <a:ext cx="3203848" cy="5486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RELIABLE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5935279" y="2608935"/>
            <a:ext cx="320384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STUBBORN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6027294" y="4188219"/>
            <a:ext cx="3178277" cy="5760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MESSY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928376" y="5658751"/>
            <a:ext cx="3210751" cy="56530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SENSIBLE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419872" y="1484784"/>
            <a:ext cx="2664296" cy="576064"/>
          </a:xfrm>
          <a:prstGeom prst="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Guess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personality </a:t>
            </a:r>
            <a:r>
              <a:rPr lang="cs-CZ" sz="2000" b="1" dirty="0" err="1" smtClean="0">
                <a:solidFill>
                  <a:srgbClr val="FF0000"/>
                </a:solidFill>
              </a:rPr>
              <a:t>adjective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richterova\AppData\Local\Microsoft\Windows\Temporary Internet Files\Content.IE5\6K7MWNC6\MC900078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129031"/>
            <a:ext cx="445591" cy="133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XQGS1LWF\MC900335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3" y="-8237"/>
            <a:ext cx="1789569" cy="128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49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Clothes</a:t>
            </a:r>
            <a:endParaRPr lang="cs-CZ" b="1" u="sng" dirty="0"/>
          </a:p>
        </p:txBody>
      </p:sp>
      <p:pic>
        <p:nvPicPr>
          <p:cNvPr id="4099" name="Picture 3" descr="C:\Users\Jirka\AppData\Local\Microsoft\Windows\Temporary Internet Files\Content.IE5\FXSV0B40\MC900353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69159" cy="1047977"/>
          </a:xfrm>
          <a:prstGeom prst="rect">
            <a:avLst/>
          </a:prstGeom>
          <a:noFill/>
        </p:spPr>
      </p:pic>
      <p:pic>
        <p:nvPicPr>
          <p:cNvPr id="4100" name="Picture 4" descr="C:\Users\Jirka\AppData\Local\Microsoft\Windows\Temporary Internet Files\Content.IE5\10G6IFUN\MC9003055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52061" y="0"/>
            <a:ext cx="1391939" cy="1419892"/>
          </a:xfrm>
          <a:prstGeom prst="rect">
            <a:avLst/>
          </a:prstGeom>
          <a:noFill/>
        </p:spPr>
      </p:pic>
      <p:pic>
        <p:nvPicPr>
          <p:cNvPr id="4101" name="Picture 5" descr="C:\Users\Jirka\AppData\Local\Microsoft\Windows\Temporary Internet Files\Content.IE5\FXSV0B40\MC900083703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297" y="1196752"/>
            <a:ext cx="820903" cy="1008112"/>
          </a:xfrm>
          <a:prstGeom prst="rect">
            <a:avLst/>
          </a:prstGeom>
          <a:noFill/>
        </p:spPr>
      </p:pic>
      <p:pic>
        <p:nvPicPr>
          <p:cNvPr id="4102" name="Picture 6" descr="C:\Users\Jirka\AppData\Local\Microsoft\Windows\Temporary Internet Files\Content.IE5\RFHPYBEQ\MP9004393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26723" y="3357719"/>
            <a:ext cx="693149" cy="965938"/>
          </a:xfrm>
          <a:prstGeom prst="rect">
            <a:avLst/>
          </a:prstGeom>
          <a:noFill/>
        </p:spPr>
      </p:pic>
      <p:pic>
        <p:nvPicPr>
          <p:cNvPr id="4104" name="Picture 8" descr="C:\Users\Jirka\AppData\Local\Microsoft\Windows\Temporary Internet Files\Content.IE5\NOYXYRP2\MC9001134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1196752"/>
            <a:ext cx="599090" cy="936104"/>
          </a:xfrm>
          <a:prstGeom prst="rect">
            <a:avLst/>
          </a:prstGeom>
          <a:noFill/>
        </p:spPr>
      </p:pic>
      <p:pic>
        <p:nvPicPr>
          <p:cNvPr id="4105" name="Picture 9" descr="C:\Users\Jirka\AppData\Local\Microsoft\Windows\Temporary Internet Files\Content.IE5\FXSV0B40\MC9001133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276" y="5606789"/>
            <a:ext cx="887000" cy="849044"/>
          </a:xfrm>
          <a:prstGeom prst="rect">
            <a:avLst/>
          </a:prstGeom>
          <a:noFill/>
        </p:spPr>
      </p:pic>
      <p:pic>
        <p:nvPicPr>
          <p:cNvPr id="4106" name="Picture 10" descr="C:\Users\Jirka\AppData\Local\Microsoft\Windows\Temporary Internet Files\Content.IE5\FXSV0B40\MC90011345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0264" y="2348880"/>
            <a:ext cx="864096" cy="928947"/>
          </a:xfrm>
          <a:prstGeom prst="rect">
            <a:avLst/>
          </a:prstGeom>
          <a:noFill/>
        </p:spPr>
      </p:pic>
      <p:pic>
        <p:nvPicPr>
          <p:cNvPr id="4107" name="Picture 11" descr="C:\Users\Jirka\AppData\Local\Microsoft\Windows\Temporary Internet Files\Content.IE5\RFHPYBEQ\MC90001360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0264" y="3524647"/>
            <a:ext cx="792088" cy="632082"/>
          </a:xfrm>
          <a:prstGeom prst="rect">
            <a:avLst/>
          </a:prstGeom>
          <a:noFill/>
        </p:spPr>
      </p:pic>
      <p:pic>
        <p:nvPicPr>
          <p:cNvPr id="4108" name="Picture 12" descr="C:\Users\Jirka\AppData\Local\Microsoft\Windows\Temporary Internet Files\Content.IE5\NOYXYRP2\MC90035151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10931" y="2335146"/>
            <a:ext cx="897801" cy="743138"/>
          </a:xfrm>
          <a:prstGeom prst="rect">
            <a:avLst/>
          </a:prstGeom>
          <a:noFill/>
        </p:spPr>
      </p:pic>
      <p:pic>
        <p:nvPicPr>
          <p:cNvPr id="4111" name="Picture 15" descr="C:\Users\Jirka\AppData\Local\Microsoft\Windows\Temporary Internet Files\Content.IE5\FXSV0B40\MC90039623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99792" y="1124744"/>
            <a:ext cx="720080" cy="888976"/>
          </a:xfrm>
          <a:prstGeom prst="rect">
            <a:avLst/>
          </a:prstGeom>
          <a:noFill/>
        </p:spPr>
      </p:pic>
      <p:pic>
        <p:nvPicPr>
          <p:cNvPr id="4113" name="Picture 17" descr="C:\Users\Jirka\AppData\Local\Microsoft\Windows\Temporary Internet Files\Content.IE5\NOYXYRP2\MP90040733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23077" y="3180317"/>
            <a:ext cx="576064" cy="863674"/>
          </a:xfrm>
          <a:prstGeom prst="rect">
            <a:avLst/>
          </a:prstGeom>
          <a:noFill/>
        </p:spPr>
      </p:pic>
      <p:pic>
        <p:nvPicPr>
          <p:cNvPr id="4114" name="Picture 18" descr="C:\Users\Jirka\AppData\Local\Microsoft\Windows\Temporary Internet Files\Content.IE5\NOYXYRP2\MC900441320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29365" y="5461822"/>
            <a:ext cx="939552" cy="939552"/>
          </a:xfrm>
          <a:prstGeom prst="rect">
            <a:avLst/>
          </a:prstGeom>
          <a:noFill/>
        </p:spPr>
      </p:pic>
      <p:pic>
        <p:nvPicPr>
          <p:cNvPr id="4117" name="Picture 21" descr="C:\Users\Jirka\AppData\Local\Microsoft\Windows\Temporary Internet Files\Content.IE5\RFHPYBEQ\MC900352120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610931" y="5693588"/>
            <a:ext cx="855177" cy="943431"/>
          </a:xfrm>
          <a:prstGeom prst="rect">
            <a:avLst/>
          </a:prstGeom>
          <a:noFill/>
        </p:spPr>
      </p:pic>
      <p:pic>
        <p:nvPicPr>
          <p:cNvPr id="4118" name="Picture 22" descr="C:\Users\Jirka\AppData\Local\Microsoft\Windows\Temporary Internet Files\Content.IE5\10G6IFUN\MC900351179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610931" y="4578196"/>
            <a:ext cx="864096" cy="867028"/>
          </a:xfrm>
          <a:prstGeom prst="rect">
            <a:avLst/>
          </a:prstGeom>
          <a:noFill/>
        </p:spPr>
      </p:pic>
      <p:pic>
        <p:nvPicPr>
          <p:cNvPr id="4119" name="Picture 23" descr="C:\Users\Jirka\AppData\Local\Microsoft\Windows\Temporary Internet Files\Content.IE5\NOYXYRP2\MP900431727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194372" y="4323657"/>
            <a:ext cx="648072" cy="936104"/>
          </a:xfrm>
          <a:prstGeom prst="rect">
            <a:avLst/>
          </a:prstGeom>
          <a:noFill/>
        </p:spPr>
      </p:pic>
      <p:pic>
        <p:nvPicPr>
          <p:cNvPr id="4120" name="Picture 24" descr="C:\Users\Jirka\AppData\Local\Microsoft\Windows\Temporary Internet Files\Content.IE5\10G6IFUN\MP900407066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78276" y="4545124"/>
            <a:ext cx="576064" cy="720080"/>
          </a:xfrm>
          <a:prstGeom prst="rect">
            <a:avLst/>
          </a:prstGeom>
          <a:noFill/>
        </p:spPr>
      </p:pic>
      <p:pic>
        <p:nvPicPr>
          <p:cNvPr id="4121" name="Picture 25" descr="C:\Users\Jirka\AppData\Local\Microsoft\Windows\Temporary Internet Files\Content.IE5\FXSV0B40\MC900357361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932040" y="3212976"/>
            <a:ext cx="797633" cy="1200615"/>
          </a:xfrm>
          <a:prstGeom prst="rect">
            <a:avLst/>
          </a:prstGeom>
          <a:noFill/>
        </p:spPr>
      </p:pic>
      <p:pic>
        <p:nvPicPr>
          <p:cNvPr id="4122" name="Picture 26" descr="C:\Users\Jirka\AppData\Local\Microsoft\Windows\Temporary Internet Files\Content.IE5\FXSV0B40\MC900407856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932040" y="4509120"/>
            <a:ext cx="792087" cy="1026363"/>
          </a:xfrm>
          <a:prstGeom prst="rect">
            <a:avLst/>
          </a:prstGeom>
          <a:noFill/>
        </p:spPr>
      </p:pic>
      <p:pic>
        <p:nvPicPr>
          <p:cNvPr id="4124" name="Picture 28" descr="C:\Users\Jirka\AppData\Local\Microsoft\Windows\Temporary Internet Files\Content.IE5\RFHPYBEQ\MC900441804[1]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036916" y="980728"/>
            <a:ext cx="867544" cy="1011560"/>
          </a:xfrm>
          <a:prstGeom prst="rect">
            <a:avLst/>
          </a:prstGeom>
          <a:noFill/>
        </p:spPr>
      </p:pic>
      <p:pic>
        <p:nvPicPr>
          <p:cNvPr id="4125" name="Picture 29" descr="C:\Users\Jirka\AppData\Local\Microsoft\Windows\Temporary Internet Files\Content.IE5\RFHPYBEQ\MC900190857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067748" y="2315415"/>
            <a:ext cx="864096" cy="782599"/>
          </a:xfrm>
          <a:prstGeom prst="rect">
            <a:avLst/>
          </a:prstGeom>
          <a:noFill/>
        </p:spPr>
      </p:pic>
      <p:pic>
        <p:nvPicPr>
          <p:cNvPr id="4126" name="Picture 30" descr="C:\Users\Jirka\AppData\Local\Microsoft\Windows\Temporary Internet Files\Content.IE5\RFHPYBEQ\MC900331473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860032" y="5661248"/>
            <a:ext cx="965382" cy="740126"/>
          </a:xfrm>
          <a:prstGeom prst="rect">
            <a:avLst/>
          </a:prstGeom>
          <a:noFill/>
        </p:spPr>
      </p:pic>
      <p:pic>
        <p:nvPicPr>
          <p:cNvPr id="4127" name="Picture 31" descr="C:\Users\Jirka\AppData\Local\Microsoft\Windows\Temporary Internet Files\Content.IE5\RFHPYBEQ\MP900410123[1]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076056" y="2132856"/>
            <a:ext cx="624235" cy="1008112"/>
          </a:xfrm>
          <a:prstGeom prst="rect">
            <a:avLst/>
          </a:prstGeom>
          <a:noFill/>
        </p:spPr>
      </p:pic>
      <p:sp>
        <p:nvSpPr>
          <p:cNvPr id="35" name="Zaoblený obdélník 34"/>
          <p:cNvSpPr/>
          <p:nvPr/>
        </p:nvSpPr>
        <p:spPr>
          <a:xfrm>
            <a:off x="1361561" y="1412776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DRESS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292288" y="2420888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T-SHIRT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1247466" y="3515925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SHORTS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1247466" y="4653136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SHIRT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1247466" y="5661248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SKIRT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3685665" y="1419892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PANTS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3685665" y="2416143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SOCKS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3685665" y="3527626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PYJAMAS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3635896" y="4653136"/>
            <a:ext cx="1296144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SWIMMING TRUNKS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3713375" y="5779283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SWIM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SUIT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5826220" y="1456598"/>
            <a:ext cx="1368152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TROUSERS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5884788" y="2463332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JUMPER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5914163" y="3515925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JACKET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5950555" y="4671125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COAT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5990572" y="5661248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SCARF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7991872" y="1412776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GLOVES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7904460" y="2420888"/>
            <a:ext cx="1224136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MITTENS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7740352" y="3501008"/>
            <a:ext cx="140364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UNIFORM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7991872" y="4615052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SUIT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7976468" y="5661248"/>
            <a:ext cx="1152128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TIE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10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410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10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41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41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41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410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4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41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 tmFilter="0, 0; .2, .5; .8, .5; 1, 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4" dur="250" autoRev="1" fill="hold"/>
                                        <p:tgtEl>
                                          <p:spTgt spid="41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 tmFilter="0, 0; .2, .5; .8, .5; 1, 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250" autoRev="1" fill="hold"/>
                                        <p:tgtEl>
                                          <p:spTgt spid="41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 tmFilter="0, 0; .2, .5; .8, .5; 1, 0"/>
                                        <p:tgtEl>
                                          <p:spTgt spid="4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6" dur="250" autoRev="1" fill="hold"/>
                                        <p:tgtEl>
                                          <p:spTgt spid="41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 tmFilter="0, 0; .2, .5; .8, .5; 1, 0"/>
                                        <p:tgtEl>
                                          <p:spTgt spid="4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250" autoRev="1" fill="hold"/>
                                        <p:tgtEl>
                                          <p:spTgt spid="41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 tmFilter="0, 0; .2, .5; .8, .5; 1, 0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8" dur="250" autoRev="1" fill="hold"/>
                                        <p:tgtEl>
                                          <p:spTgt spid="41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4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41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 tmFilter="0, 0; .2, .5; .8, .5; 1, 0"/>
                                        <p:tgtEl>
                                          <p:spTgt spid="41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1" dur="250" autoRev="1" fill="hold"/>
                                        <p:tgtEl>
                                          <p:spTgt spid="41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500" tmFilter="0, 0; .2, .5; .8, .5; 1, 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2" dur="250" autoRev="1" fill="hold"/>
                                        <p:tgtEl>
                                          <p:spTgt spid="41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500" tmFilter="0, 0; .2, .5; .8, .5; 1, 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3" dur="250" autoRev="1" fill="hold"/>
                                        <p:tgtEl>
                                          <p:spTgt spid="41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500" tmFilter="0, 0; .2, .5; .8, .5; 1, 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4" dur="250" autoRev="1" fill="hold"/>
                                        <p:tgtEl>
                                          <p:spTgt spid="41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4" dur="500" tmFilter="0, 0; .2, .5; .8, .5; 1, 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5" dur="250" autoRev="1" fill="hold"/>
                                        <p:tgtEl>
                                          <p:spTgt spid="41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Accessories</a:t>
            </a:r>
            <a:endParaRPr lang="cs-CZ" b="1" u="sng" dirty="0"/>
          </a:p>
        </p:txBody>
      </p:sp>
      <p:pic>
        <p:nvPicPr>
          <p:cNvPr id="5123" name="Picture 3" descr="C:\Users\Jirka\AppData\Local\Microsoft\Windows\Temporary Internet Files\Content.IE5\RFHPYBEQ\MP9004053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02054" y="0"/>
            <a:ext cx="1241946" cy="764704"/>
          </a:xfrm>
          <a:prstGeom prst="rect">
            <a:avLst/>
          </a:prstGeom>
          <a:noFill/>
        </p:spPr>
      </p:pic>
      <p:pic>
        <p:nvPicPr>
          <p:cNvPr id="5127" name="Picture 7" descr="C:\Users\Jirka\AppData\Local\Microsoft\Windows\Temporary Internet Files\Content.IE5\NOYXYRP2\MP90034202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1248073" cy="764703"/>
          </a:xfrm>
          <a:prstGeom prst="rect">
            <a:avLst/>
          </a:prstGeom>
          <a:noFill/>
        </p:spPr>
      </p:pic>
      <p:pic>
        <p:nvPicPr>
          <p:cNvPr id="5129" name="Picture 9" descr="C:\Users\Jirka\AppData\Local\Microsoft\Windows\Temporary Internet Files\Content.IE5\NOYXYRP2\MC900113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196752"/>
            <a:ext cx="1723894" cy="590868"/>
          </a:xfrm>
          <a:prstGeom prst="rect">
            <a:avLst/>
          </a:prstGeom>
          <a:noFill/>
        </p:spPr>
      </p:pic>
      <p:pic>
        <p:nvPicPr>
          <p:cNvPr id="5130" name="Picture 10" descr="C:\Users\Jirka\AppData\Local\Microsoft\Windows\Temporary Internet Files\Content.IE5\RFHPYBEQ\MC900113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13077" y="1093309"/>
            <a:ext cx="874424" cy="428441"/>
          </a:xfrm>
          <a:prstGeom prst="rect">
            <a:avLst/>
          </a:prstGeom>
          <a:noFill/>
        </p:spPr>
      </p:pic>
      <p:pic>
        <p:nvPicPr>
          <p:cNvPr id="5131" name="Picture 11" descr="C:\Users\Jirka\AppData\Local\Microsoft\Windows\Temporary Internet Files\Content.IE5\10G6IFUN\MC9001975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1052736"/>
            <a:ext cx="1207704" cy="842891"/>
          </a:xfrm>
          <a:prstGeom prst="rect">
            <a:avLst/>
          </a:prstGeom>
          <a:noFill/>
        </p:spPr>
      </p:pic>
      <p:pic>
        <p:nvPicPr>
          <p:cNvPr id="5133" name="Picture 13" descr="C:\Users\Jirka\AppData\Local\Microsoft\Windows\Temporary Internet Files\Content.IE5\RFHPYBEQ\MC9003401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2348880"/>
            <a:ext cx="930741" cy="864096"/>
          </a:xfrm>
          <a:prstGeom prst="rect">
            <a:avLst/>
          </a:prstGeom>
          <a:noFill/>
        </p:spPr>
      </p:pic>
      <p:pic>
        <p:nvPicPr>
          <p:cNvPr id="5134" name="Picture 14" descr="C:\Users\Jirka\AppData\Local\Microsoft\Windows\Temporary Internet Files\Content.IE5\RFHPYBEQ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1052736"/>
            <a:ext cx="864096" cy="1043404"/>
          </a:xfrm>
          <a:prstGeom prst="rect">
            <a:avLst/>
          </a:prstGeom>
          <a:noFill/>
        </p:spPr>
      </p:pic>
      <p:pic>
        <p:nvPicPr>
          <p:cNvPr id="5135" name="Picture 15" descr="C:\Users\Jirka\AppData\Local\Microsoft\Windows\Temporary Internet Files\Content.IE5\10G6IFUN\MC90037878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2492896"/>
            <a:ext cx="1344944" cy="794618"/>
          </a:xfrm>
          <a:prstGeom prst="rect">
            <a:avLst/>
          </a:prstGeom>
          <a:noFill/>
        </p:spPr>
      </p:pic>
      <p:pic>
        <p:nvPicPr>
          <p:cNvPr id="5136" name="Picture 16" descr="C:\Users\Jirka\AppData\Local\Microsoft\Windows\Temporary Internet Files\Content.IE5\NOYXYRP2\MP90017776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2636912"/>
            <a:ext cx="1224136" cy="744083"/>
          </a:xfrm>
          <a:prstGeom prst="rect">
            <a:avLst/>
          </a:prstGeom>
          <a:noFill/>
        </p:spPr>
      </p:pic>
      <p:pic>
        <p:nvPicPr>
          <p:cNvPr id="5137" name="Picture 17" descr="C:\Users\Jirka\AppData\Local\Microsoft\Windows\Temporary Internet Files\Content.IE5\RFHPYBEQ\MP90042237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64296" y="4684859"/>
            <a:ext cx="683568" cy="864096"/>
          </a:xfrm>
          <a:prstGeom prst="rect">
            <a:avLst/>
          </a:prstGeom>
          <a:noFill/>
        </p:spPr>
      </p:pic>
      <p:pic>
        <p:nvPicPr>
          <p:cNvPr id="5138" name="Picture 18" descr="C:\Users\Jirka\AppData\Local\Microsoft\Windows\Temporary Internet Files\Content.IE5\10G6IFUN\MP90017550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96136" y="2636912"/>
            <a:ext cx="1505572" cy="720080"/>
          </a:xfrm>
          <a:prstGeom prst="rect">
            <a:avLst/>
          </a:prstGeom>
          <a:noFill/>
        </p:spPr>
      </p:pic>
      <p:pic>
        <p:nvPicPr>
          <p:cNvPr id="5139" name="Picture 19" descr="C:\Users\Jirka\AppData\Local\Microsoft\Windows\Temporary Internet Files\Content.IE5\FXSV0B40\MP900398953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211960" y="1196752"/>
            <a:ext cx="1238182" cy="707533"/>
          </a:xfrm>
          <a:prstGeom prst="rect">
            <a:avLst/>
          </a:prstGeom>
          <a:noFill/>
        </p:spPr>
      </p:pic>
      <p:pic>
        <p:nvPicPr>
          <p:cNvPr id="5140" name="Picture 20" descr="C:\Users\Jirka\AppData\Local\Microsoft\Windows\Temporary Internet Files\Content.IE5\NOYXYRP2\MP900342028[2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39552" y="4751307"/>
            <a:ext cx="936104" cy="667754"/>
          </a:xfrm>
          <a:prstGeom prst="rect">
            <a:avLst/>
          </a:prstGeom>
          <a:noFill/>
        </p:spPr>
      </p:pic>
      <p:pic>
        <p:nvPicPr>
          <p:cNvPr id="5143" name="Picture 23" descr="C:\Users\Jirka\AppData\Local\Microsoft\Windows\Temporary Internet Files\Content.IE5\FXSV0B40\MC90011338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27984" y="4784220"/>
            <a:ext cx="792088" cy="628787"/>
          </a:xfrm>
          <a:prstGeom prst="rect">
            <a:avLst/>
          </a:prstGeom>
          <a:noFill/>
        </p:spPr>
      </p:pic>
      <p:pic>
        <p:nvPicPr>
          <p:cNvPr id="5144" name="Picture 24" descr="C:\Users\Jirka\AppData\Local\Microsoft\Windows\Temporary Internet Files\Content.IE5\NOYXYRP2\MC90011340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555776" y="2348880"/>
            <a:ext cx="792088" cy="1158197"/>
          </a:xfrm>
          <a:prstGeom prst="rect">
            <a:avLst/>
          </a:prstGeom>
          <a:noFill/>
        </p:spPr>
      </p:pic>
      <p:sp>
        <p:nvSpPr>
          <p:cNvPr id="28" name="Elipsa 27"/>
          <p:cNvSpPr/>
          <p:nvPr/>
        </p:nvSpPr>
        <p:spPr>
          <a:xfrm>
            <a:off x="323528" y="3789040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WOOLY HAT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2195736" y="3789040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BELT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4211960" y="3789040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BOW-TIE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012160" y="3717032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PURSE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7740352" y="3717032"/>
            <a:ext cx="1403648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BUTTON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467544" y="4509120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2195736" y="4437112"/>
            <a:ext cx="1440160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BONNET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4139952" y="4437112"/>
            <a:ext cx="1584176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SUN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GLASSES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6084168" y="4365104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HAND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BAG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7775848" y="4437112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BRIEF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CASE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3909559" y="3952323"/>
            <a:ext cx="1972953" cy="681546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JEWELLERY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145" name="Picture 25" descr="C:\Users\Jirka\AppData\Local\Microsoft\Windows\Temporary Internet Files\Content.IE5\10G6IFUN\MC900349523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208566" y="4684859"/>
            <a:ext cx="914400" cy="914857"/>
          </a:xfrm>
          <a:prstGeom prst="rect">
            <a:avLst/>
          </a:prstGeom>
          <a:noFill/>
        </p:spPr>
      </p:pic>
      <p:pic>
        <p:nvPicPr>
          <p:cNvPr id="5146" name="Picture 26" descr="C:\Users\Jirka\AppData\Local\Microsoft\Windows\Temporary Internet Files\Content.IE5\FXSV0B40\MP900402848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882237" y="4836303"/>
            <a:ext cx="936104" cy="611968"/>
          </a:xfrm>
          <a:prstGeom prst="rect">
            <a:avLst/>
          </a:prstGeom>
          <a:noFill/>
        </p:spPr>
      </p:pic>
      <p:sp>
        <p:nvSpPr>
          <p:cNvPr id="41" name="Elipsa 40"/>
          <p:cNvSpPr/>
          <p:nvPr/>
        </p:nvSpPr>
        <p:spPr>
          <a:xfrm>
            <a:off x="91072" y="5849924"/>
            <a:ext cx="1512168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RING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3821845" y="5883665"/>
            <a:ext cx="1656184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BRACELET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1907704" y="5883665"/>
            <a:ext cx="1656184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NECKLACE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594205" y="5883665"/>
            <a:ext cx="1512168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WRIST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WATCH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5684826" y="5883665"/>
            <a:ext cx="1728192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EARRINGS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08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1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L -0.22048 -0.38843 " pathEditMode="relative" ptsTypes="AA">
                                      <p:cBhvr>
                                        <p:cTn id="1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8.14815E-6 L -3.05556E-6 -0.30462 " pathEditMode="relative" ptsTypes="AA">
                                      <p:cBhvr>
                                        <p:cTn id="2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1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0.02361 -0.37801 " pathEditMode="relative" ptsTypes="AA">
                                      <p:cBhvr>
                                        <p:cTn id="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51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48148E-6 L -0.03142 -0.34653 " pathEditMode="relative" ptsTypes="AA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51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0.33073 -0.3044 " pathEditMode="relative" ptsTypes="AA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51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0158 -0.19931 " pathEditMode="relative" ptsTypes="AA">
                                      <p:cBhvr>
                                        <p:cTn id="6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5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8.14815E-6 L 0.18907 -0.1155 " pathEditMode="relative" ptsTypes="AA">
                                      <p:cBhvr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51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5185E-6 L -0.38576 -0.05232 " pathEditMode="relative" ptsTypes="AA">
                                      <p:cBhvr>
                                        <p:cTn id="8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51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00798 -0.06296 " pathEditMode="relative" ptsTypes="AA">
                                      <p:cBhvr>
                                        <p:cTn id="9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51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85185E-6 L -0.02361 -0.17847 " pathEditMode="relative" ptsTypes="AA">
                                      <p:cBhvr>
                                        <p:cTn id="10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Shoes</a:t>
            </a:r>
            <a:endParaRPr lang="cs-CZ" b="1" u="sng" dirty="0"/>
          </a:p>
        </p:txBody>
      </p:sp>
      <p:pic>
        <p:nvPicPr>
          <p:cNvPr id="5141" name="Picture 21" descr="C:\Users\Jirka\AppData\Local\Microsoft\Windows\Temporary Internet Files\Content.IE5\FXSV0B40\MC9002344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075" y="2800305"/>
            <a:ext cx="1224136" cy="861008"/>
          </a:xfrm>
          <a:prstGeom prst="rect">
            <a:avLst/>
          </a:prstGeom>
          <a:noFill/>
        </p:spPr>
      </p:pic>
      <p:pic>
        <p:nvPicPr>
          <p:cNvPr id="5147" name="Picture 27" descr="C:\Users\Jirka\AppData\Local\Microsoft\Windows\Temporary Internet Files\Content.IE5\10G6IFUN\MC9002308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1528" y="2620193"/>
            <a:ext cx="949300" cy="1221229"/>
          </a:xfrm>
          <a:prstGeom prst="rect">
            <a:avLst/>
          </a:prstGeom>
          <a:noFill/>
        </p:spPr>
      </p:pic>
      <p:pic>
        <p:nvPicPr>
          <p:cNvPr id="5148" name="Picture 28" descr="C:\Users\Jirka\AppData\Local\Microsoft\Windows\Temporary Internet Files\Content.IE5\6HEQCD4U\MC9004041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213" y="3018548"/>
            <a:ext cx="894283" cy="894283"/>
          </a:xfrm>
          <a:prstGeom prst="rect">
            <a:avLst/>
          </a:prstGeom>
          <a:noFill/>
        </p:spPr>
      </p:pic>
      <p:pic>
        <p:nvPicPr>
          <p:cNvPr id="5149" name="Picture 29" descr="C:\Users\Jirka\AppData\Local\Microsoft\Windows\Temporary Internet Files\Content.IE5\JNI4DBXE\MC9001988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5923" y="5453428"/>
            <a:ext cx="923374" cy="948752"/>
          </a:xfrm>
          <a:prstGeom prst="rect">
            <a:avLst/>
          </a:prstGeom>
          <a:noFill/>
        </p:spPr>
      </p:pic>
      <p:pic>
        <p:nvPicPr>
          <p:cNvPr id="5151" name="Picture 31" descr="C:\Users\Jirka\AppData\Local\Microsoft\Windows\Temporary Internet Files\Content.IE5\6HEQCD4U\MC9003467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4353" y="5453428"/>
            <a:ext cx="936104" cy="782312"/>
          </a:xfrm>
          <a:prstGeom prst="rect">
            <a:avLst/>
          </a:prstGeom>
          <a:noFill/>
        </p:spPr>
      </p:pic>
      <p:pic>
        <p:nvPicPr>
          <p:cNvPr id="5152" name="Picture 32" descr="C:\Users\Jirka\AppData\Local\Microsoft\Windows\Temporary Internet Files\Content.IE5\JNI4DBXE\MP90042651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3075" y="5560722"/>
            <a:ext cx="1043608" cy="694652"/>
          </a:xfrm>
          <a:prstGeom prst="rect">
            <a:avLst/>
          </a:prstGeom>
          <a:noFill/>
        </p:spPr>
      </p:pic>
      <p:sp>
        <p:nvSpPr>
          <p:cNvPr id="54" name="Elipsa 53"/>
          <p:cNvSpPr/>
          <p:nvPr/>
        </p:nvSpPr>
        <p:spPr>
          <a:xfrm>
            <a:off x="95843" y="1750141"/>
            <a:ext cx="1440160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Flat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shoes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3867105" y="1755309"/>
            <a:ext cx="1440160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Boots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6836499" y="1712551"/>
            <a:ext cx="1440160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High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heels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413514" y="4243623"/>
            <a:ext cx="172819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Trainers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3759093" y="4274990"/>
            <a:ext cx="1656184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Sandals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6548467" y="4221400"/>
            <a:ext cx="172819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Slippers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richterova\AppData\Local\Microsoft\Windows\Temporary Internet Files\Content.IE5\7EBB6K7B\MC9004404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7254" y="0"/>
            <a:ext cx="1139287" cy="113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ichterova\AppData\Local\Microsoft\Windows\Temporary Internet Files\Content.IE5\XQGS1LWF\MP90038521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0" y="30413"/>
            <a:ext cx="1672507" cy="119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72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5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Translate</a:t>
            </a:r>
            <a:r>
              <a:rPr lang="cs-CZ" b="1" u="sng" dirty="0" smtClean="0"/>
              <a:t> these </a:t>
            </a:r>
            <a:r>
              <a:rPr lang="cs-CZ" b="1" u="sng" dirty="0" err="1" smtClean="0"/>
              <a:t>sentences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547664" y="119675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My </a:t>
            </a:r>
            <a:r>
              <a:rPr lang="cs-CZ" sz="2800" b="1" dirty="0" err="1" smtClean="0">
                <a:solidFill>
                  <a:schemeClr val="tx1"/>
                </a:solidFill>
              </a:rPr>
              <a:t>mother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in her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mid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fourties</a:t>
            </a:r>
            <a:r>
              <a:rPr lang="cs-CZ" sz="2800" b="1" u="sng" dirty="0" smtClean="0">
                <a:solidFill>
                  <a:schemeClr val="tx1"/>
                </a:solidFill>
              </a:rPr>
              <a:t>.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47664" y="191683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got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skirt</a:t>
            </a:r>
            <a:r>
              <a:rPr lang="cs-CZ" sz="2800" b="1" dirty="0" smtClean="0">
                <a:solidFill>
                  <a:schemeClr val="tx1"/>
                </a:solidFill>
              </a:rPr>
              <a:t> in my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size</a:t>
            </a:r>
            <a:r>
              <a:rPr lang="cs-CZ" sz="2800" b="1" u="sng" dirty="0" smtClean="0">
                <a:solidFill>
                  <a:schemeClr val="tx1"/>
                </a:solidFill>
              </a:rPr>
              <a:t>?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47664" y="263691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This</a:t>
            </a:r>
            <a:r>
              <a:rPr lang="cs-CZ" sz="2800" b="1" dirty="0" smtClean="0">
                <a:solidFill>
                  <a:schemeClr val="tx1"/>
                </a:solidFill>
              </a:rPr>
              <a:t> T-</a:t>
            </a:r>
            <a:r>
              <a:rPr lang="cs-CZ" sz="2800" b="1" dirty="0" err="1" smtClean="0">
                <a:solidFill>
                  <a:schemeClr val="tx1"/>
                </a:solidFill>
              </a:rPr>
              <a:t>shirt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doesn</a:t>
            </a:r>
            <a:r>
              <a:rPr lang="cs-CZ" sz="2800" b="1" dirty="0" smtClean="0">
                <a:solidFill>
                  <a:schemeClr val="tx1"/>
                </a:solidFill>
              </a:rPr>
              <a:t>‘t </a:t>
            </a:r>
            <a:r>
              <a:rPr lang="cs-CZ" sz="2800" b="1" u="sng" dirty="0" smtClean="0">
                <a:solidFill>
                  <a:schemeClr val="tx1"/>
                </a:solidFill>
              </a:rPr>
              <a:t>fit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me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47664" y="3284984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These </a:t>
            </a:r>
            <a:r>
              <a:rPr lang="cs-CZ" sz="2800" b="1" dirty="0" err="1" smtClean="0">
                <a:solidFill>
                  <a:schemeClr val="tx1"/>
                </a:solidFill>
              </a:rPr>
              <a:t>shoes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match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shirt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47664" y="407707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err="1" smtClean="0">
                <a:solidFill>
                  <a:schemeClr val="tx1"/>
                </a:solidFill>
              </a:rPr>
              <a:t>Get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dressed</a:t>
            </a:r>
            <a:r>
              <a:rPr lang="cs-CZ" sz="2800" b="1" u="sng" dirty="0" smtClean="0">
                <a:solidFill>
                  <a:schemeClr val="tx1"/>
                </a:solidFill>
              </a:rPr>
              <a:t>!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27029" y="479715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Does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smtClean="0">
                <a:solidFill>
                  <a:schemeClr val="tx1"/>
                </a:solidFill>
              </a:rPr>
              <a:t>suit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me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47664" y="5517232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err="1" smtClean="0">
                <a:solidFill>
                  <a:schemeClr val="tx1"/>
                </a:solidFill>
              </a:rPr>
              <a:t>Take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coat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off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and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come</a:t>
            </a:r>
            <a:r>
              <a:rPr lang="cs-CZ" sz="2800" b="1" dirty="0" smtClean="0">
                <a:solidFill>
                  <a:schemeClr val="tx1"/>
                </a:solidFill>
              </a:rPr>
              <a:t> in.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47664" y="6165304"/>
            <a:ext cx="619268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likes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wearing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high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heels</a:t>
            </a:r>
            <a:r>
              <a:rPr lang="cs-CZ" sz="2800" b="1" dirty="0" smtClean="0">
                <a:solidFill>
                  <a:schemeClr val="tx1"/>
                </a:solidFill>
              </a:rPr>
              <a:t>.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547664" y="6165304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Ráda </a:t>
            </a:r>
            <a:r>
              <a:rPr lang="cs-CZ" sz="2800" b="1" u="sng" dirty="0" smtClean="0">
                <a:solidFill>
                  <a:schemeClr val="tx1"/>
                </a:solidFill>
              </a:rPr>
              <a:t>nosí</a:t>
            </a:r>
            <a:r>
              <a:rPr lang="cs-CZ" sz="2800" b="1" dirty="0" smtClean="0">
                <a:solidFill>
                  <a:schemeClr val="tx1"/>
                </a:solidFill>
              </a:rPr>
              <a:t> vysoké podpatky.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547664" y="119675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Mé matce je </a:t>
            </a:r>
            <a:r>
              <a:rPr lang="cs-CZ" sz="2800" b="1" u="sng" dirty="0" smtClean="0">
                <a:solidFill>
                  <a:schemeClr val="tx1"/>
                </a:solidFill>
              </a:rPr>
              <a:t>45 let.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547664" y="191683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Máte tuto sukni v mé </a:t>
            </a:r>
            <a:r>
              <a:rPr lang="cs-CZ" sz="2800" b="1" u="sng" dirty="0" smtClean="0">
                <a:solidFill>
                  <a:schemeClr val="tx1"/>
                </a:solidFill>
              </a:rPr>
              <a:t>velikosti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547664" y="263691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To tričko mi </a:t>
            </a:r>
            <a:r>
              <a:rPr lang="cs-CZ" sz="2800" b="1" u="sng" dirty="0" smtClean="0">
                <a:solidFill>
                  <a:schemeClr val="tx1"/>
                </a:solidFill>
              </a:rPr>
              <a:t>nepadne.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47664" y="3284984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Tyto body </a:t>
            </a:r>
            <a:r>
              <a:rPr lang="cs-CZ" sz="2800" b="1" u="sng" dirty="0" smtClean="0">
                <a:solidFill>
                  <a:schemeClr val="tx1"/>
                </a:solidFill>
              </a:rPr>
              <a:t>sedí </a:t>
            </a:r>
            <a:r>
              <a:rPr lang="cs-CZ" sz="2800" b="1" dirty="0" smtClean="0">
                <a:solidFill>
                  <a:schemeClr val="tx1"/>
                </a:solidFill>
              </a:rPr>
              <a:t>k tvé košili.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547664" y="407707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Obleč se!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527029" y="479715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Sluší </a:t>
            </a:r>
            <a:r>
              <a:rPr lang="cs-CZ" sz="2800" b="1" dirty="0" smtClean="0">
                <a:solidFill>
                  <a:schemeClr val="tx1"/>
                </a:solidFill>
              </a:rPr>
              <a:t>mi to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547664" y="5517232"/>
            <a:ext cx="6192688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Odložte</a:t>
            </a:r>
            <a:r>
              <a:rPr lang="cs-CZ" sz="2800" b="1" dirty="0" smtClean="0">
                <a:solidFill>
                  <a:schemeClr val="tx1"/>
                </a:solidFill>
              </a:rPr>
              <a:t> si kabát a vejděte.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smtClean="0"/>
              <a:t>Free </a:t>
            </a:r>
            <a:r>
              <a:rPr lang="cs-CZ" b="1" u="sng" dirty="0" err="1"/>
              <a:t>T</a:t>
            </a:r>
            <a:r>
              <a:rPr lang="cs-CZ" b="1" u="sng" dirty="0" err="1" smtClean="0"/>
              <a:t>ime</a:t>
            </a:r>
            <a:endParaRPr lang="cs-CZ" b="1" u="sng" dirty="0"/>
          </a:p>
        </p:txBody>
      </p:sp>
      <p:pic>
        <p:nvPicPr>
          <p:cNvPr id="7170" name="Picture 2" descr="C:\Users\Jirka\AppData\Local\Microsoft\Windows\Temporary Internet Files\Content.IE5\6HEQCD4U\MP900448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88188" y="0"/>
            <a:ext cx="1555812" cy="1037208"/>
          </a:xfrm>
          <a:prstGeom prst="rect">
            <a:avLst/>
          </a:prstGeom>
          <a:noFill/>
        </p:spPr>
      </p:pic>
      <p:pic>
        <p:nvPicPr>
          <p:cNvPr id="7171" name="Picture 3" descr="C:\Users\Jirka\AppData\Local\Microsoft\Windows\Temporary Internet Files\Content.IE5\JNI4DBXE\MP9004001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518672" cy="1052736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683568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SCHÁZET SE S PŘÁTELI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15816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POSLOUCHAT HUDBU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76056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POŘÁDAT VEČÍREK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164288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CHODIT DO KINA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ČÍST KNIHY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308304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CHODIT PLAVAT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20072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SURFOVAT NA INTERNETU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27584" y="4869160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JÍT NA PROCHÁZKU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5576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HRÁT PC HRY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987824" y="4869160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CHODIT DO KLUBŮ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83568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HRÁT NA HUDEBNÍ NÁSTROJ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915816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TRÁVIT ČAS VENKU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164288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SLEDOVAT FILMY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915816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HRÁT ŠACHY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20072" y="4797152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VYJÍT SI DO RESTAURACE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308304" y="4797152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POZVAT NA RANDE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172" name="Picture 4" descr="C:\Users\Jirka\AppData\Local\Microsoft\Windows\Temporary Internet Files\Content.IE5\6HEQCD4U\MP9004023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805264"/>
            <a:ext cx="1032132" cy="1052736"/>
          </a:xfrm>
          <a:prstGeom prst="rect">
            <a:avLst/>
          </a:prstGeom>
          <a:noFill/>
        </p:spPr>
      </p:pic>
      <p:pic>
        <p:nvPicPr>
          <p:cNvPr id="7173" name="Picture 5" descr="C:\Users\Jirka\AppData\Local\Microsoft\Windows\Temporary Internet Files\Content.IE5\TZFS6CA2\MP900431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805264"/>
            <a:ext cx="1124744" cy="1052736"/>
          </a:xfrm>
          <a:prstGeom prst="rect">
            <a:avLst/>
          </a:prstGeom>
          <a:noFill/>
        </p:spPr>
      </p:pic>
      <p:pic>
        <p:nvPicPr>
          <p:cNvPr id="7174" name="Picture 6" descr="C:\Users\Jirka\AppData\Local\Microsoft\Windows\Temporary Internet Files\Content.IE5\TZFS6CA2\MP90044250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5805264"/>
            <a:ext cx="1008112" cy="1052736"/>
          </a:xfrm>
          <a:prstGeom prst="rect">
            <a:avLst/>
          </a:prstGeom>
          <a:noFill/>
        </p:spPr>
      </p:pic>
      <p:pic>
        <p:nvPicPr>
          <p:cNvPr id="7176" name="Picture 8" descr="C:\Users\Jirka\AppData\Local\Microsoft\Windows\Temporary Internet Files\Content.IE5\6HEQCD4U\MP90044855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5805264"/>
            <a:ext cx="917848" cy="1052736"/>
          </a:xfrm>
          <a:prstGeom prst="rect">
            <a:avLst/>
          </a:prstGeom>
          <a:noFill/>
        </p:spPr>
      </p:pic>
      <p:pic>
        <p:nvPicPr>
          <p:cNvPr id="7177" name="Picture 9" descr="C:\Users\Jirka\AppData\Local\Microsoft\Windows\Temporary Internet Files\Content.IE5\6HEQCD4U\MP90044829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89100" y="5805264"/>
            <a:ext cx="839117" cy="1052736"/>
          </a:xfrm>
          <a:prstGeom prst="rect">
            <a:avLst/>
          </a:prstGeom>
          <a:noFill/>
        </p:spPr>
      </p:pic>
      <p:pic>
        <p:nvPicPr>
          <p:cNvPr id="7178" name="Picture 10" descr="C:\Users\Jirka\AppData\Local\Microsoft\Windows\Temporary Internet Files\Content.IE5\JNI4DBXE\MC90002889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5805264"/>
            <a:ext cx="1045011" cy="1052736"/>
          </a:xfrm>
          <a:prstGeom prst="rect">
            <a:avLst/>
          </a:prstGeom>
          <a:noFill/>
        </p:spPr>
      </p:pic>
      <p:pic>
        <p:nvPicPr>
          <p:cNvPr id="7180" name="Picture 12" descr="C:\Users\Jirka\AppData\Local\Microsoft\Windows\Temporary Internet Files\Content.IE5\JNI4DBXE\MP90031570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5400000">
            <a:off x="5517779" y="5845832"/>
            <a:ext cx="1052736" cy="971600"/>
          </a:xfrm>
          <a:prstGeom prst="rect">
            <a:avLst/>
          </a:prstGeom>
          <a:noFill/>
        </p:spPr>
      </p:pic>
      <p:sp>
        <p:nvSpPr>
          <p:cNvPr id="32" name="Zaoblený obdélník 31"/>
          <p:cNvSpPr/>
          <p:nvPr/>
        </p:nvSpPr>
        <p:spPr>
          <a:xfrm>
            <a:off x="683568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MEET FRIENDS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15816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LISTEN TO MUSIC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076056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HAVE  A PARTY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7164288" y="1412776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GO TO THE CINEMA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83568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PLAY THE MUSICAL INSTRUMENT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915816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SPEND TIME OUTDOORS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148064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READ BOOKS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7164288" y="2564904"/>
            <a:ext cx="158417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WATCH MOVIES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55576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PLAY PC GAMES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915816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PLAY CHESS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5220072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SURF ON THE INTERNET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308304" y="3717032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GO SWIMMING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827584" y="4869160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GO FOR A WALK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2987824" y="4869160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GO CLUBBING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5220072" y="4797152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GO OUT FOR A MEAL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7308304" y="4797152"/>
            <a:ext cx="1584176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ASK SOMEBODY OUT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4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6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8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Interpersonal</a:t>
            </a:r>
            <a:r>
              <a:rPr lang="cs-CZ" b="1" u="sng" dirty="0" smtClean="0"/>
              <a:t> </a:t>
            </a:r>
            <a:r>
              <a:rPr lang="cs-CZ" b="1" u="sng" dirty="0"/>
              <a:t>R</a:t>
            </a:r>
            <a:r>
              <a:rPr lang="cs-CZ" b="1" u="sng" dirty="0" smtClean="0"/>
              <a:t>elations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1052736"/>
            <a:ext cx="2088232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GIVE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1844824"/>
            <a:ext cx="2088232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HAVE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83568" y="2636912"/>
            <a:ext cx="2088232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START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83568" y="3429000"/>
            <a:ext cx="2088232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RUN AWAY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88224" y="1052736"/>
            <a:ext cx="2088232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 ARGUMENT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588224" y="1844824"/>
            <a:ext cx="2088232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FROM HOME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588224" y="2636912"/>
            <a:ext cx="2088232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 BIRTH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88224" y="3429000"/>
            <a:ext cx="2088232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 RELATIONSHIP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27584" y="4221088"/>
            <a:ext cx="7416824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boyfriend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but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keep</a:t>
            </a:r>
            <a:r>
              <a:rPr lang="cs-CZ" sz="2000" b="1" dirty="0" smtClean="0"/>
              <a:t> on FALLING _____ </a:t>
            </a:r>
            <a:r>
              <a:rPr lang="cs-CZ" sz="2000" b="1" dirty="0" err="1" smtClean="0"/>
              <a:t>all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time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827584" y="4797152"/>
            <a:ext cx="7416824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„Jane, listen! Katie GOES ______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Michael!“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827584" y="5373216"/>
            <a:ext cx="7416824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</a:t>
            </a:r>
            <a:r>
              <a:rPr lang="cs-CZ" sz="2000" b="1" dirty="0" smtClean="0">
                <a:solidFill>
                  <a:schemeClr val="tx1"/>
                </a:solidFill>
              </a:rPr>
              <a:t>Are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HAVING A GOOD ________  ?“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27584" y="5949280"/>
            <a:ext cx="7416824" cy="90872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 </a:t>
            </a:r>
            <a:r>
              <a:rPr lang="cs-CZ" b="1" dirty="0" err="1" smtClean="0">
                <a:solidFill>
                  <a:schemeClr val="tx1"/>
                </a:solidFill>
              </a:rPr>
              <a:t>often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argument </a:t>
            </a:r>
            <a:r>
              <a:rPr lang="cs-CZ" b="1" dirty="0" err="1" smtClean="0">
                <a:solidFill>
                  <a:schemeClr val="tx1"/>
                </a:solidFill>
              </a:rPr>
              <a:t>with</a:t>
            </a:r>
            <a:r>
              <a:rPr lang="cs-CZ" b="1" dirty="0" smtClean="0">
                <a:solidFill>
                  <a:schemeClr val="tx1"/>
                </a:solidFill>
              </a:rPr>
              <a:t> my </a:t>
            </a:r>
            <a:r>
              <a:rPr lang="cs-CZ" b="1" dirty="0" err="1" smtClean="0">
                <a:solidFill>
                  <a:schemeClr val="tx1"/>
                </a:solidFill>
              </a:rPr>
              <a:t>parents</a:t>
            </a:r>
            <a:r>
              <a:rPr lang="cs-CZ" b="1" dirty="0" smtClean="0">
                <a:solidFill>
                  <a:schemeClr val="tx1"/>
                </a:solidFill>
              </a:rPr>
              <a:t> but </a:t>
            </a:r>
            <a:r>
              <a:rPr lang="cs-CZ" b="1" dirty="0" err="1" smtClean="0">
                <a:solidFill>
                  <a:schemeClr val="tx1"/>
                </a:solidFill>
              </a:rPr>
              <a:t>after</a:t>
            </a:r>
            <a:r>
              <a:rPr lang="cs-CZ" b="1" dirty="0" smtClean="0">
                <a:solidFill>
                  <a:schemeClr val="tx1"/>
                </a:solidFill>
              </a:rPr>
              <a:t> I </a:t>
            </a:r>
            <a:r>
              <a:rPr lang="cs-CZ" b="1" dirty="0" err="1" smtClean="0">
                <a:solidFill>
                  <a:schemeClr val="tx1"/>
                </a:solidFill>
              </a:rPr>
              <a:t>always</a:t>
            </a:r>
            <a:r>
              <a:rPr lang="cs-CZ" b="1" dirty="0" smtClean="0">
                <a:solidFill>
                  <a:schemeClr val="tx1"/>
                </a:solidFill>
              </a:rPr>
              <a:t> MAKE </a:t>
            </a:r>
            <a:r>
              <a:rPr lang="cs-CZ" b="1" dirty="0" smtClean="0">
                <a:solidFill>
                  <a:schemeClr val="tx1"/>
                </a:solidFill>
              </a:rPr>
              <a:t>______</a:t>
            </a:r>
            <a:r>
              <a:rPr lang="cs-CZ" b="1" dirty="0" err="1" smtClean="0">
                <a:solidFill>
                  <a:schemeClr val="tx1"/>
                </a:solidFill>
              </a:rPr>
              <a:t>with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them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8144" y="4293096"/>
            <a:ext cx="648072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OUT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52214" y="4797152"/>
            <a:ext cx="783882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OUT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254561" y="5445224"/>
            <a:ext cx="1008112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TIME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91953" y="6403640"/>
            <a:ext cx="703668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UP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5.92593E-6 L -0.41736 -0.23101 " pathEditMode="relative" ptsTypes="A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2.59259E-6 L -0.43299 0.11551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92593E-6 L -0.41736 -0.1155 " pathEditMode="relative" ptsTypes="AA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-0.41736 0.24144 " pathEditMode="relative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r>
              <a:rPr lang="cs-CZ" sz="3600" b="1" u="sng" dirty="0" err="1" smtClean="0"/>
              <a:t>Match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the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phrasal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verbs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with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their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description</a:t>
            </a:r>
            <a:endParaRPr lang="cs-CZ" sz="3600" b="1" u="sng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323528" y="1268372"/>
            <a:ext cx="3024336" cy="648072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BREAK UP WITH SB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323528" y="2204864"/>
            <a:ext cx="3024336" cy="648072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BRING UP SOMEBODY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330780" y="3140968"/>
            <a:ext cx="3024336" cy="648072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GET DIVORCED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395536" y="4005064"/>
            <a:ext cx="3024336" cy="648072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GET ON WELL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340768" y="5063422"/>
            <a:ext cx="3024336" cy="648072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LOOK AFTER SB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340768" y="5993610"/>
            <a:ext cx="3024336" cy="648072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 LOOK FORWARD TO STH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6012160" y="1268760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FINISH A MARRIAGE</a:t>
            </a:r>
            <a:endParaRPr lang="cs-CZ" b="1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6012160" y="2204864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BE EXCITED ABOUT STH</a:t>
            </a:r>
            <a:endParaRPr lang="cs-CZ" b="1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5975658" y="3140968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END A RELATIONSHIP</a:t>
            </a:r>
            <a:endParaRPr lang="cs-CZ" b="1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5987553" y="4077072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RAISE SOMEBODY</a:t>
            </a:r>
            <a:endParaRPr lang="cs-CZ" b="1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5996345" y="5061462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HAVE A NICE RELATIONSHIP</a:t>
            </a:r>
            <a:endParaRPr lang="cs-CZ" b="1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5975658" y="5993610"/>
            <a:ext cx="3024336" cy="648072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TAKE  CARE OF SB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-0.03194 C -0.00017 -0.03657 -0.02743 -0.05231 -0.05677 -0.0581 C -0.06771 -0.06898 -0.0783 -0.07963 -0.0901 -0.08842 C -0.0967 -0.09328 -0.10434 -0.10347 -0.11146 -0.10671 C -0.11406 -0.11782 -0.12205 -0.12222 -0.12951 -0.12685 C -0.14774 -0.13819 -0.16562 -0.14861 -0.18403 -0.15902 C -0.18941 -0.16203 -0.19375 -0.16666 -0.19931 -0.16921 C -0.20382 -0.18171 -0.21267 -0.19027 -0.22049 -0.19953 C -0.23142 -0.2125 -0.23247 -0.22453 -0.24774 -0.22986 C -0.25521 -0.23564 -0.25903 -0.23773 -0.26736 -0.24004 C -0.27483 -0.2449 -0.28073 -0.2493 -0.28872 -0.25208 C -0.29288 -0.25578 -0.29549 -0.25995 -0.29931 -0.26412 C -0.30521 -0.27037 -0.31892 -0.27824 -0.32656 -0.27824 " pathEditMode="relative" rAng="0" ptsTypes="ffffffffffffA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-1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43 -0.02153 C 0.04028 -0.0257 0.03073 -0.02639 0.01753 -0.02755 C -0.00938 -0.03496 -0.03333 -0.0551 -0.05972 -0.06412 C -0.06424 -0.06806 -0.06806 -0.06991 -0.07326 -0.07199 C -0.07483 -0.07338 -0.07622 -0.075 -0.07795 -0.07616 C -0.07934 -0.07709 -0.08108 -0.07709 -0.08247 -0.07824 C -0.09167 -0.08542 -0.08542 -0.08241 -0.09306 -0.09028 C -0.1066 -0.1044 -0.12031 -0.11852 -0.13247 -0.13473 C -0.13559 -0.14676 -0.14149 -0.15533 -0.14913 -0.16297 C -0.15399 -0.17292 -0.16007 -0.18125 -0.16875 -0.18519 C -0.17396 -0.19676 -0.17882 -0.20486 -0.18854 -0.20949 C -0.19011 -0.21158 -0.19132 -0.21366 -0.19306 -0.21551 C -0.19583 -0.21852 -0.19948 -0.22037 -0.20208 -0.22361 C -0.20313 -0.225 -0.20399 -0.22662 -0.20521 -0.22755 C -0.20799 -0.2294 -0.21424 -0.23172 -0.21424 -0.23148 C -0.21858 -0.23704 -0.22292 -0.23866 -0.22795 -0.2419 C -0.23247 -0.24491 -0.23403 -0.24838 -0.23854 -0.25186 C -0.24219 -0.25463 -0.25087 -0.25556 -0.25365 -0.25602 C -0.26528 -0.26088 -0.27795 -0.25973 -0.28993 -0.26204 C -0.30226 -0.2676 -0.31493 -0.26598 -0.32795 -0.26598 " pathEditMode="relative" rAng="0" ptsTypes="fffffffffffffffffffA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28" y="-1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8 -0.0463 C 0.08646 -0.04931 0.08316 -0.0544 0.07865 -0.05649 C 0.07535 -0.05811 0.07153 -0.05787 0.06806 -0.05857 C 0.05573 -0.06135 0.0441 -0.06505 0.0316 -0.06667 C 0.00243 -0.06551 -0.01059 -0.06806 -0.0335 -0.05857 C -0.04097 -0.05186 -0.04982 -0.04352 -0.05781 -0.0382 C -0.06319 -0.03473 -0.06996 -0.03056 -0.07448 -0.02616 C -0.07673 -0.02385 -0.0783 -0.02037 -0.08055 -0.01806 C -0.08177 -0.0169 -0.08368 -0.0169 -0.08507 -0.01598 C -0.08819 -0.01366 -0.09132 -0.01112 -0.09409 -0.00811 C -0.1 -0.00209 -0.10243 0.00717 -0.10781 0.01412 C -0.11024 0.02847 -0.10677 0.01736 -0.11684 0.02847 C -0.12066 0.03263 -0.12396 0.03796 -0.12743 0.04259 C -0.12864 0.04421 -0.13055 0.04513 -0.13194 0.04652 C -0.13593 0.05069 -0.14114 0.06273 -0.14114 0.06296 C -0.14409 0.07592 -0.1533 0.09143 -0.1592 0.10301 C -0.16649 0.11736 -0.17309 0.13148 -0.18055 0.1456 C -0.18246 0.15393 -0.18663 0.15763 -0.18958 0.16574 C -0.19132 0.1706 -0.19305 0.17963 -0.19566 0.18402 C -0.20659 0.20208 -0.22014 0.21666 -0.23646 0.2243 C -0.24166 0.23125 -0.25225 0.23726 -0.2592 0.24051 C -0.26944 0.25347 -0.29184 0.25486 -0.30468 0.25671 C -0.30781 0.2581 -0.31076 0.25949 -0.31389 0.26064 C -0.3158 0.26134 -0.31788 0.26203 -0.31979 0.26273 C -0.32135 0.26342 -0.32291 0.26412 -0.32448 0.26481 C -0.32656 0.26551 -0.33055 0.26666 -0.33055 0.26689 " pathEditMode="relative" rAng="0" ptsTypes="fffffffffffffffffffffffffA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76" y="1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07 -0.06667 C 0.03837 -0.07038 0.05468 -0.06575 0.04097 -0.07269 C 0.03472 -0.07593 0.0276 -0.07639 0.02118 -0.07871 C 0.01875 -0.07871 -0.02552 -0.07825 -0.04098 -0.07477 C -0.07917 -0.06644 -0.03525 -0.07477 -0.06372 -0.06667 C -0.08716 -0.05996 -0.11163 -0.05857 -0.1349 -0.05047 C -0.16163 -0.05255 -0.18716 -0.05857 -0.21372 -0.0625 C -0.23056 -0.06922 -0.24792 -0.07431 -0.26511 -0.07871 C -0.27743 -0.08542 -0.29045 -0.08913 -0.30295 -0.09491 C -0.31181 -0.10602 -0.31841 -0.12014 -0.32882 -0.12917 C -0.32691 -0.15741 -0.32726 -0.14399 -0.32726 -0.16968 " pathEditMode="relative" rAng="0" ptsTypes="ffffffffffA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53" y="-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1 -0.04746 C 0.04028 -0.0544 0.01944 -0.05602 -0.01267 -0.05741 C -0.03299 -0.06088 -0.05295 -0.06551 -0.07344 -0.0676 C -0.08524 -0.07176 -0.09774 -0.07199 -0.10972 -0.07361 C -0.1184 -0.07917 -0.12847 -0.07986 -0.13698 -0.08565 C -0.14705 -0.09236 -0.15955 -0.09931 -0.17031 -0.10394 C -0.17622 -0.10649 -0.18299 -0.10625 -0.18854 -0.10996 C -0.21736 -0.12963 -0.25191 -0.14074 -0.28403 -0.14422 C -0.29566 -0.14746 -0.30694 -0.14838 -0.31875 -0.14838 " pathEditMode="relative" rAng="0" ptsTypes="ffffffffA"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92" y="-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8 -0.05486 C -0.01875 -0.06667 -0.0776 -0.08472 -0.13802 -0.08912 C -0.14652 -0.08843 -0.15521 -0.08935 -0.16371 -0.08727 C -0.16979 -0.08588 -0.17621 -0.07477 -0.18194 -0.07106 C -0.18732 -0.06134 -0.19409 -0.05602 -0.20017 -0.04676 C -0.20486 -0.03958 -0.21371 -0.02454 -0.21371 -0.02431 C -0.22031 -0.00069 -0.23281 0.00995 -0.24097 0.03403 C -0.25434 0.07338 -0.26354 0.10856 -0.26979 0.15116 C -0.27135 0.17431 -0.27291 0.19699 -0.27586 0.21991 C -0.27691 0.24815 -0.27725 0.27338 -0.28194 0.30069 C -0.28125 0.34259 -0.28541 0.39352 -0.2743 0.43611 C -0.27517 0.45394 -0.27448 0.47986 -0.28489 0.49468 C -0.28698 0.50301 -0.28906 0.50787 -0.29548 0.51088 C -0.30104 0.51806 -0.30677 0.52454 -0.31371 0.5287 C -0.31771 0.53657 -0.31944 0.54444 -0.3243 0.55116 C -0.32552 0.55301 -0.32795 0.55741 -0.32882 0.55532 C -0.33055 0.55046 -0.32882 0.54444 -0.32882 0.53912 " pathEditMode="relative" rAng="0" ptsTypes="ffffffffffffffffA">
                                      <p:cBhvr>
                                        <p:cTn id="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76" y="2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Sources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Klipart Microsoft PowerPoint </a:t>
            </a:r>
            <a:r>
              <a:rPr lang="cs-CZ" dirty="0" err="1" smtClean="0"/>
              <a:t>Presentation</a:t>
            </a:r>
            <a:r>
              <a:rPr lang="cs-CZ" dirty="0" smtClean="0"/>
              <a:t> 2007, 2010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HASTINGS, Bob. </a:t>
            </a:r>
            <a:r>
              <a:rPr lang="cs-CZ" b="1" i="1" dirty="0" smtClean="0"/>
              <a:t>Maturita </a:t>
            </a:r>
            <a:r>
              <a:rPr lang="cs-CZ" b="1" i="1" dirty="0" err="1" smtClean="0"/>
              <a:t>activator</a:t>
            </a:r>
            <a:r>
              <a:rPr lang="cs-CZ" b="1" i="1" dirty="0" smtClean="0"/>
              <a:t>: intenzivní příprava k maturitě : anglický jazyk - základní úroveň obtížnosti</a:t>
            </a:r>
            <a:r>
              <a:rPr lang="cs-CZ" b="1" dirty="0" smtClean="0"/>
              <a:t>. </a:t>
            </a:r>
            <a:r>
              <a:rPr lang="cs-CZ" dirty="0" err="1" smtClean="0"/>
              <a:t>Warszawa</a:t>
            </a:r>
            <a:r>
              <a:rPr lang="cs-CZ" dirty="0" smtClean="0"/>
              <a:t>: </a:t>
            </a:r>
            <a:r>
              <a:rPr lang="cs-CZ" dirty="0" err="1" smtClean="0"/>
              <a:t>Pearson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Polska, 2009, 215 s. ISBN 978-83-7600-055-8.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bridge</a:t>
            </a:r>
            <a:r>
              <a:rPr lang="cs-CZ" u="sng" dirty="0" smtClean="0">
                <a:hlinkClick r:id="rId2"/>
              </a:rPr>
              <a:t>-online.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bridge</a:t>
            </a:r>
            <a:r>
              <a:rPr lang="cs-CZ" u="sng" dirty="0" smtClean="0">
                <a:hlinkClick r:id="rId3"/>
              </a:rPr>
              <a:t>-online.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get.php</a:t>
            </a:r>
            <a:r>
              <a:rPr lang="cs-CZ" u="sng" dirty="0" smtClean="0">
                <a:hlinkClick r:id="rId3"/>
              </a:rPr>
              <a:t>?id=843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1077</Words>
  <Application>Microsoft Office PowerPoint</Application>
  <PresentationFormat>Předvádění na obrazovce (4:3)</PresentationFormat>
  <Paragraphs>449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People, Family and Social Life</vt:lpstr>
      <vt:lpstr>Personal Details</vt:lpstr>
      <vt:lpstr>Prezentace aplikace PowerPoint</vt:lpstr>
      <vt:lpstr>Members of a Family</vt:lpstr>
      <vt:lpstr>The Family ˮIn-law“</vt:lpstr>
      <vt:lpstr>Parts of Human Body</vt:lpstr>
      <vt:lpstr>Prezentace aplikace PowerPoint</vt:lpstr>
      <vt:lpstr>Prezentace aplikace PowerPoint</vt:lpstr>
      <vt:lpstr>Appearance</vt:lpstr>
      <vt:lpstr> Age </vt:lpstr>
      <vt:lpstr>Height and Build</vt:lpstr>
      <vt:lpstr>Hair</vt:lpstr>
      <vt:lpstr>Match the vocabulary  with the pictures</vt:lpstr>
      <vt:lpstr>Personality</vt:lpstr>
      <vt:lpstr>Personality</vt:lpstr>
      <vt:lpstr>Clothes</vt:lpstr>
      <vt:lpstr>Accessories</vt:lpstr>
      <vt:lpstr>Shoes</vt:lpstr>
      <vt:lpstr>Translate these sentences</vt:lpstr>
      <vt:lpstr>Free Time</vt:lpstr>
      <vt:lpstr>Interpersonal Relations </vt:lpstr>
      <vt:lpstr>Match the phrasal verbs with their description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</dc:title>
  <dc:creator>Nemcovi</dc:creator>
  <cp:lastModifiedBy>Richterová Veronika</cp:lastModifiedBy>
  <cp:revision>303</cp:revision>
  <dcterms:created xsi:type="dcterms:W3CDTF">2012-12-27T14:49:45Z</dcterms:created>
  <dcterms:modified xsi:type="dcterms:W3CDTF">2013-04-13T19:48:04Z</dcterms:modified>
</cp:coreProperties>
</file>