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70" r:id="rId11"/>
    <p:sldId id="267" r:id="rId12"/>
    <p:sldId id="268" r:id="rId13"/>
    <p:sldId id="272" r:id="rId14"/>
    <p:sldId id="269" r:id="rId15"/>
    <p:sldId id="273" r:id="rId16"/>
    <p:sldId id="274" r:id="rId17"/>
    <p:sldId id="275" r:id="rId18"/>
    <p:sldId id="276" r:id="rId19"/>
    <p:sldId id="277" r:id="rId20"/>
    <p:sldId id="278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FF66"/>
    <a:srgbClr val="FB0597"/>
    <a:srgbClr val="A2FCA6"/>
    <a:srgbClr val="FF3300"/>
    <a:srgbClr val="FFCC99"/>
    <a:srgbClr val="00CC99"/>
    <a:srgbClr val="D1D13B"/>
    <a:srgbClr val="CB4172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3DF9EE-6852-4B9F-8A10-1B6C34248BBB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001EA2AE-BD9D-443F-A307-C7FAC1D70478}">
      <dgm:prSet phldrT="[Text]"/>
      <dgm:spPr>
        <a:solidFill>
          <a:srgbClr val="FFFF66"/>
        </a:solidFill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Inzerát</a:t>
          </a:r>
        </a:p>
      </dgm:t>
    </dgm:pt>
    <dgm:pt modelId="{115F23B1-6B6E-4C1F-8252-8B165EC110FF}" type="parTrans" cxnId="{F2E42464-CE81-4D25-B3F0-C8D685D90D9A}">
      <dgm:prSet/>
      <dgm:spPr/>
      <dgm:t>
        <a:bodyPr/>
        <a:lstStyle/>
        <a:p>
          <a:endParaRPr lang="cs-CZ"/>
        </a:p>
      </dgm:t>
    </dgm:pt>
    <dgm:pt modelId="{5EB74897-EE9B-4A5C-9AF8-958D9DF38D2E}" type="sibTrans" cxnId="{F2E42464-CE81-4D25-B3F0-C8D685D90D9A}">
      <dgm:prSet/>
      <dgm:spPr/>
      <dgm:t>
        <a:bodyPr/>
        <a:lstStyle/>
        <a:p>
          <a:endParaRPr lang="cs-CZ"/>
        </a:p>
      </dgm:t>
    </dgm:pt>
    <dgm:pt modelId="{76C662DF-8821-4803-BFC7-C1873F71685A}">
      <dgm:prSet phldrT="[Text]"/>
      <dgm:spPr>
        <a:solidFill>
          <a:srgbClr val="FF9966"/>
        </a:solidFill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Životopis</a:t>
          </a:r>
          <a:endParaRPr lang="cs-CZ" b="1" dirty="0">
            <a:solidFill>
              <a:schemeClr val="tx1"/>
            </a:solidFill>
          </a:endParaRPr>
        </a:p>
      </dgm:t>
    </dgm:pt>
    <dgm:pt modelId="{13F07518-6A58-474C-9368-AE0B7226E684}" type="parTrans" cxnId="{0D398EF8-C22E-4994-B36C-815E187CBCD8}">
      <dgm:prSet/>
      <dgm:spPr/>
      <dgm:t>
        <a:bodyPr/>
        <a:lstStyle/>
        <a:p>
          <a:endParaRPr lang="cs-CZ"/>
        </a:p>
      </dgm:t>
    </dgm:pt>
    <dgm:pt modelId="{2E80F82A-9B39-4523-AC07-670082F6DBA3}" type="sibTrans" cxnId="{0D398EF8-C22E-4994-B36C-815E187CBCD8}">
      <dgm:prSet/>
      <dgm:spPr/>
      <dgm:t>
        <a:bodyPr/>
        <a:lstStyle/>
        <a:p>
          <a:endParaRPr lang="cs-CZ"/>
        </a:p>
      </dgm:t>
    </dgm:pt>
    <dgm:pt modelId="{CE2400EB-98DE-4854-B54D-C94CC3AA47FE}">
      <dgm:prSet phldrT="[Text]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Žádost</a:t>
          </a:r>
          <a:endParaRPr lang="cs-CZ" b="1" dirty="0">
            <a:solidFill>
              <a:schemeClr val="tx1"/>
            </a:solidFill>
          </a:endParaRPr>
        </a:p>
      </dgm:t>
    </dgm:pt>
    <dgm:pt modelId="{B37693B7-5FF1-4B41-88CE-11B59C4EDB22}" type="parTrans" cxnId="{3D9B3A60-7FB9-433E-BDE4-2D25907B571D}">
      <dgm:prSet/>
      <dgm:spPr/>
      <dgm:t>
        <a:bodyPr/>
        <a:lstStyle/>
        <a:p>
          <a:endParaRPr lang="cs-CZ"/>
        </a:p>
      </dgm:t>
    </dgm:pt>
    <dgm:pt modelId="{3493C50A-B580-4D3E-807B-BFD6517A3D24}" type="sibTrans" cxnId="{3D9B3A60-7FB9-433E-BDE4-2D25907B571D}">
      <dgm:prSet/>
      <dgm:spPr/>
      <dgm:t>
        <a:bodyPr/>
        <a:lstStyle/>
        <a:p>
          <a:endParaRPr lang="cs-CZ"/>
        </a:p>
      </dgm:t>
    </dgm:pt>
    <dgm:pt modelId="{490B4739-3C59-4BDC-96F7-147BA461148A}">
      <dgm:prSet phldrT="[Text]"/>
      <dgm:spPr>
        <a:solidFill>
          <a:srgbClr val="CB4172"/>
        </a:solidFill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Pracovní smlouva</a:t>
          </a:r>
          <a:endParaRPr lang="cs-CZ" b="1" dirty="0">
            <a:solidFill>
              <a:schemeClr val="tx1"/>
            </a:solidFill>
          </a:endParaRPr>
        </a:p>
      </dgm:t>
    </dgm:pt>
    <dgm:pt modelId="{D77E63F5-3AC0-46DD-86F7-2AE752AD2CAE}" type="parTrans" cxnId="{199F7ABB-0FE9-4041-AFE3-81911FF8155C}">
      <dgm:prSet/>
      <dgm:spPr/>
      <dgm:t>
        <a:bodyPr/>
        <a:lstStyle/>
        <a:p>
          <a:endParaRPr lang="cs-CZ"/>
        </a:p>
      </dgm:t>
    </dgm:pt>
    <dgm:pt modelId="{AD8C8DBB-7636-4000-95A8-2D5675B3634C}" type="sibTrans" cxnId="{199F7ABB-0FE9-4041-AFE3-81911FF8155C}">
      <dgm:prSet/>
      <dgm:spPr/>
      <dgm:t>
        <a:bodyPr/>
        <a:lstStyle/>
        <a:p>
          <a:endParaRPr lang="cs-CZ"/>
        </a:p>
      </dgm:t>
    </dgm:pt>
    <dgm:pt modelId="{A69F5BCE-102C-4638-B609-05D4DADEE629}">
      <dgm:prSet phldrT="[Text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Pohovor</a:t>
          </a:r>
          <a:endParaRPr lang="cs-CZ" b="1" dirty="0">
            <a:solidFill>
              <a:schemeClr val="tx1"/>
            </a:solidFill>
          </a:endParaRPr>
        </a:p>
      </dgm:t>
    </dgm:pt>
    <dgm:pt modelId="{E3F49859-3BFA-40BB-A96F-D2BF399AB54A}" type="parTrans" cxnId="{02A80578-EC47-4E16-BE4D-B0B54FFABC42}">
      <dgm:prSet/>
      <dgm:spPr/>
      <dgm:t>
        <a:bodyPr/>
        <a:lstStyle/>
        <a:p>
          <a:endParaRPr lang="cs-CZ"/>
        </a:p>
      </dgm:t>
    </dgm:pt>
    <dgm:pt modelId="{D96B58B1-CF7C-4D46-B9DA-986F223C686A}" type="sibTrans" cxnId="{02A80578-EC47-4E16-BE4D-B0B54FFABC42}">
      <dgm:prSet/>
      <dgm:spPr/>
      <dgm:t>
        <a:bodyPr/>
        <a:lstStyle/>
        <a:p>
          <a:endParaRPr lang="cs-CZ"/>
        </a:p>
      </dgm:t>
    </dgm:pt>
    <dgm:pt modelId="{C10DE46E-20DD-4F22-B5FD-BC6DF7878CB3}" type="pres">
      <dgm:prSet presAssocID="{D33DF9EE-6852-4B9F-8A10-1B6C34248BBB}" presName="Name0" presStyleCnt="0">
        <dgm:presLayoutVars>
          <dgm:dir/>
          <dgm:animLvl val="lvl"/>
          <dgm:resizeHandles val="exact"/>
        </dgm:presLayoutVars>
      </dgm:prSet>
      <dgm:spPr/>
    </dgm:pt>
    <dgm:pt modelId="{235F108C-FD0B-4CCA-8329-5435C38F5DA7}" type="pres">
      <dgm:prSet presAssocID="{001EA2AE-BD9D-443F-A307-C7FAC1D70478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6B351F0-44F0-4A1F-A519-5D968C47BA70}" type="pres">
      <dgm:prSet presAssocID="{5EB74897-EE9B-4A5C-9AF8-958D9DF38D2E}" presName="parTxOnlySpace" presStyleCnt="0"/>
      <dgm:spPr/>
    </dgm:pt>
    <dgm:pt modelId="{17042B24-79BB-425F-9854-5AA5C401BF78}" type="pres">
      <dgm:prSet presAssocID="{76C662DF-8821-4803-BFC7-C1873F71685A}" presName="parTxOnly" presStyleLbl="node1" presStyleIdx="1" presStyleCnt="5" custLinFactNeighborX="-4603" custLinFactNeighborY="-34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156B3F-1E38-4290-B98D-A19CC7784200}" type="pres">
      <dgm:prSet presAssocID="{2E80F82A-9B39-4523-AC07-670082F6DBA3}" presName="parTxOnlySpace" presStyleCnt="0"/>
      <dgm:spPr/>
    </dgm:pt>
    <dgm:pt modelId="{740A23A8-342A-4B51-B069-09982D366910}" type="pres">
      <dgm:prSet presAssocID="{CE2400EB-98DE-4854-B54D-C94CC3AA47FE}" presName="parTxOnly" presStyleLbl="node1" presStyleIdx="2" presStyleCnt="5" custLinFactNeighborX="4993" custLinFactNeighborY="-34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525A6E0-445A-4C16-BC4D-8951BAF59102}" type="pres">
      <dgm:prSet presAssocID="{3493C50A-B580-4D3E-807B-BFD6517A3D24}" presName="parTxOnlySpace" presStyleCnt="0"/>
      <dgm:spPr/>
    </dgm:pt>
    <dgm:pt modelId="{562E4D92-2774-4A7E-B6B7-41B724114C3F}" type="pres">
      <dgm:prSet presAssocID="{A69F5BCE-102C-4638-B609-05D4DADEE629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F0F610C-3B79-4DEC-9C64-66E0F0E97A46}" type="pres">
      <dgm:prSet presAssocID="{D96B58B1-CF7C-4D46-B9DA-986F223C686A}" presName="parTxOnlySpace" presStyleCnt="0"/>
      <dgm:spPr/>
    </dgm:pt>
    <dgm:pt modelId="{72ADFA03-D067-4908-9DAA-43F23020A287}" type="pres">
      <dgm:prSet presAssocID="{490B4739-3C59-4BDC-96F7-147BA461148A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3BCF54B-F0F0-4006-A56C-BA422F68D445}" type="presOf" srcId="{D33DF9EE-6852-4B9F-8A10-1B6C34248BBB}" destId="{C10DE46E-20DD-4F22-B5FD-BC6DF7878CB3}" srcOrd="0" destOrd="0" presId="urn:microsoft.com/office/officeart/2005/8/layout/chevron1"/>
    <dgm:cxn modelId="{3D9B3A60-7FB9-433E-BDE4-2D25907B571D}" srcId="{D33DF9EE-6852-4B9F-8A10-1B6C34248BBB}" destId="{CE2400EB-98DE-4854-B54D-C94CC3AA47FE}" srcOrd="2" destOrd="0" parTransId="{B37693B7-5FF1-4B41-88CE-11B59C4EDB22}" sibTransId="{3493C50A-B580-4D3E-807B-BFD6517A3D24}"/>
    <dgm:cxn modelId="{45BD0B0B-E772-4AF5-B252-33312760F1C2}" type="presOf" srcId="{CE2400EB-98DE-4854-B54D-C94CC3AA47FE}" destId="{740A23A8-342A-4B51-B069-09982D366910}" srcOrd="0" destOrd="0" presId="urn:microsoft.com/office/officeart/2005/8/layout/chevron1"/>
    <dgm:cxn modelId="{19DB4CEB-5828-45AA-A4EC-DC7B78F3B0C9}" type="presOf" srcId="{490B4739-3C59-4BDC-96F7-147BA461148A}" destId="{72ADFA03-D067-4908-9DAA-43F23020A287}" srcOrd="0" destOrd="0" presId="urn:microsoft.com/office/officeart/2005/8/layout/chevron1"/>
    <dgm:cxn modelId="{55B009D3-1D5F-4251-9F4F-BBDA4A40C117}" type="presOf" srcId="{76C662DF-8821-4803-BFC7-C1873F71685A}" destId="{17042B24-79BB-425F-9854-5AA5C401BF78}" srcOrd="0" destOrd="0" presId="urn:microsoft.com/office/officeart/2005/8/layout/chevron1"/>
    <dgm:cxn modelId="{0D398EF8-C22E-4994-B36C-815E187CBCD8}" srcId="{D33DF9EE-6852-4B9F-8A10-1B6C34248BBB}" destId="{76C662DF-8821-4803-BFC7-C1873F71685A}" srcOrd="1" destOrd="0" parTransId="{13F07518-6A58-474C-9368-AE0B7226E684}" sibTransId="{2E80F82A-9B39-4523-AC07-670082F6DBA3}"/>
    <dgm:cxn modelId="{5CF0AF92-6E51-4BCE-8791-7A59096A049E}" type="presOf" srcId="{001EA2AE-BD9D-443F-A307-C7FAC1D70478}" destId="{235F108C-FD0B-4CCA-8329-5435C38F5DA7}" srcOrd="0" destOrd="0" presId="urn:microsoft.com/office/officeart/2005/8/layout/chevron1"/>
    <dgm:cxn modelId="{02A80578-EC47-4E16-BE4D-B0B54FFABC42}" srcId="{D33DF9EE-6852-4B9F-8A10-1B6C34248BBB}" destId="{A69F5BCE-102C-4638-B609-05D4DADEE629}" srcOrd="3" destOrd="0" parTransId="{E3F49859-3BFA-40BB-A96F-D2BF399AB54A}" sibTransId="{D96B58B1-CF7C-4D46-B9DA-986F223C686A}"/>
    <dgm:cxn modelId="{F2E42464-CE81-4D25-B3F0-C8D685D90D9A}" srcId="{D33DF9EE-6852-4B9F-8A10-1B6C34248BBB}" destId="{001EA2AE-BD9D-443F-A307-C7FAC1D70478}" srcOrd="0" destOrd="0" parTransId="{115F23B1-6B6E-4C1F-8252-8B165EC110FF}" sibTransId="{5EB74897-EE9B-4A5C-9AF8-958D9DF38D2E}"/>
    <dgm:cxn modelId="{A1D655E4-6E99-4D47-9361-CA48A6A9715D}" type="presOf" srcId="{A69F5BCE-102C-4638-B609-05D4DADEE629}" destId="{562E4D92-2774-4A7E-B6B7-41B724114C3F}" srcOrd="0" destOrd="0" presId="urn:microsoft.com/office/officeart/2005/8/layout/chevron1"/>
    <dgm:cxn modelId="{199F7ABB-0FE9-4041-AFE3-81911FF8155C}" srcId="{D33DF9EE-6852-4B9F-8A10-1B6C34248BBB}" destId="{490B4739-3C59-4BDC-96F7-147BA461148A}" srcOrd="4" destOrd="0" parTransId="{D77E63F5-3AC0-46DD-86F7-2AE752AD2CAE}" sibTransId="{AD8C8DBB-7636-4000-95A8-2D5675B3634C}"/>
    <dgm:cxn modelId="{5DAC9637-B304-481E-81B5-DB153B85B18C}" type="presParOf" srcId="{C10DE46E-20DD-4F22-B5FD-BC6DF7878CB3}" destId="{235F108C-FD0B-4CCA-8329-5435C38F5DA7}" srcOrd="0" destOrd="0" presId="urn:microsoft.com/office/officeart/2005/8/layout/chevron1"/>
    <dgm:cxn modelId="{C42D3DB1-9227-488C-9B16-616BBA769538}" type="presParOf" srcId="{C10DE46E-20DD-4F22-B5FD-BC6DF7878CB3}" destId="{86B351F0-44F0-4A1F-A519-5D968C47BA70}" srcOrd="1" destOrd="0" presId="urn:microsoft.com/office/officeart/2005/8/layout/chevron1"/>
    <dgm:cxn modelId="{F800612C-A2D0-407E-A34E-73BB5899BBFC}" type="presParOf" srcId="{C10DE46E-20DD-4F22-B5FD-BC6DF7878CB3}" destId="{17042B24-79BB-425F-9854-5AA5C401BF78}" srcOrd="2" destOrd="0" presId="urn:microsoft.com/office/officeart/2005/8/layout/chevron1"/>
    <dgm:cxn modelId="{489530E1-E5BE-4EC2-B7A0-76A2064E77E4}" type="presParOf" srcId="{C10DE46E-20DD-4F22-B5FD-BC6DF7878CB3}" destId="{A5156B3F-1E38-4290-B98D-A19CC7784200}" srcOrd="3" destOrd="0" presId="urn:microsoft.com/office/officeart/2005/8/layout/chevron1"/>
    <dgm:cxn modelId="{DC6AF51D-BD0F-49EB-83BF-EBFE8F7D4DAA}" type="presParOf" srcId="{C10DE46E-20DD-4F22-B5FD-BC6DF7878CB3}" destId="{740A23A8-342A-4B51-B069-09982D366910}" srcOrd="4" destOrd="0" presId="urn:microsoft.com/office/officeart/2005/8/layout/chevron1"/>
    <dgm:cxn modelId="{F274D381-A017-4087-B3A3-029F003B7C9F}" type="presParOf" srcId="{C10DE46E-20DD-4F22-B5FD-BC6DF7878CB3}" destId="{7525A6E0-445A-4C16-BC4D-8951BAF59102}" srcOrd="5" destOrd="0" presId="urn:microsoft.com/office/officeart/2005/8/layout/chevron1"/>
    <dgm:cxn modelId="{3FD4EAFB-6AE9-4EEB-8560-D3C36EA1D377}" type="presParOf" srcId="{C10DE46E-20DD-4F22-B5FD-BC6DF7878CB3}" destId="{562E4D92-2774-4A7E-B6B7-41B724114C3F}" srcOrd="6" destOrd="0" presId="urn:microsoft.com/office/officeart/2005/8/layout/chevron1"/>
    <dgm:cxn modelId="{60D9AA17-41CC-43B9-99AC-A92EA9530170}" type="presParOf" srcId="{C10DE46E-20DD-4F22-B5FD-BC6DF7878CB3}" destId="{EF0F610C-3B79-4DEC-9C64-66E0F0E97A46}" srcOrd="7" destOrd="0" presId="urn:microsoft.com/office/officeart/2005/8/layout/chevron1"/>
    <dgm:cxn modelId="{4C418F3A-D772-474F-B925-2876B2B58218}" type="presParOf" srcId="{C10DE46E-20DD-4F22-B5FD-BC6DF7878CB3}" destId="{72ADFA03-D067-4908-9DAA-43F23020A287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5F108C-FD0B-4CCA-8329-5435C38F5DA7}">
      <dsp:nvSpPr>
        <dsp:cNvPr id="0" name=""/>
        <dsp:cNvSpPr/>
      </dsp:nvSpPr>
      <dsp:spPr>
        <a:xfrm>
          <a:off x="1977" y="1320598"/>
          <a:ext cx="1760094" cy="704037"/>
        </a:xfrm>
        <a:prstGeom prst="chevron">
          <a:avLst/>
        </a:prstGeom>
        <a:solidFill>
          <a:srgbClr val="FFFF6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010" tIns="25337" rIns="25337" bIns="25337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>
              <a:solidFill>
                <a:schemeClr val="tx1"/>
              </a:solidFill>
            </a:rPr>
            <a:t>Inzerát</a:t>
          </a:r>
        </a:p>
      </dsp:txBody>
      <dsp:txXfrm>
        <a:off x="353996" y="1320598"/>
        <a:ext cx="1056057" cy="704037"/>
      </dsp:txXfrm>
    </dsp:sp>
    <dsp:sp modelId="{17042B24-79BB-425F-9854-5AA5C401BF78}">
      <dsp:nvSpPr>
        <dsp:cNvPr id="0" name=""/>
        <dsp:cNvSpPr/>
      </dsp:nvSpPr>
      <dsp:spPr>
        <a:xfrm>
          <a:off x="1577961" y="1296147"/>
          <a:ext cx="1760094" cy="704037"/>
        </a:xfrm>
        <a:prstGeom prst="chevron">
          <a:avLst/>
        </a:prstGeom>
        <a:solidFill>
          <a:srgbClr val="FF996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010" tIns="25337" rIns="25337" bIns="25337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>
              <a:solidFill>
                <a:schemeClr val="tx1"/>
              </a:solidFill>
            </a:rPr>
            <a:t>Životopis</a:t>
          </a:r>
          <a:endParaRPr lang="cs-CZ" sz="1900" b="1" kern="1200" dirty="0">
            <a:solidFill>
              <a:schemeClr val="tx1"/>
            </a:solidFill>
          </a:endParaRPr>
        </a:p>
      </dsp:txBody>
      <dsp:txXfrm>
        <a:off x="1929980" y="1296147"/>
        <a:ext cx="1056057" cy="704037"/>
      </dsp:txXfrm>
    </dsp:sp>
    <dsp:sp modelId="{740A23A8-342A-4B51-B069-09982D366910}">
      <dsp:nvSpPr>
        <dsp:cNvPr id="0" name=""/>
        <dsp:cNvSpPr/>
      </dsp:nvSpPr>
      <dsp:spPr>
        <a:xfrm>
          <a:off x="3178936" y="1296147"/>
          <a:ext cx="1760094" cy="704037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010" tIns="25337" rIns="25337" bIns="25337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>
              <a:solidFill>
                <a:schemeClr val="tx1"/>
              </a:solidFill>
            </a:rPr>
            <a:t>Žádost</a:t>
          </a:r>
          <a:endParaRPr lang="cs-CZ" sz="1900" b="1" kern="1200" dirty="0">
            <a:solidFill>
              <a:schemeClr val="tx1"/>
            </a:solidFill>
          </a:endParaRPr>
        </a:p>
      </dsp:txBody>
      <dsp:txXfrm>
        <a:off x="3530955" y="1296147"/>
        <a:ext cx="1056057" cy="704037"/>
      </dsp:txXfrm>
    </dsp:sp>
    <dsp:sp modelId="{562E4D92-2774-4A7E-B6B7-41B724114C3F}">
      <dsp:nvSpPr>
        <dsp:cNvPr id="0" name=""/>
        <dsp:cNvSpPr/>
      </dsp:nvSpPr>
      <dsp:spPr>
        <a:xfrm>
          <a:off x="4754233" y="1320598"/>
          <a:ext cx="1760094" cy="704037"/>
        </a:xfrm>
        <a:prstGeom prst="chevron">
          <a:avLst/>
        </a:prstGeom>
        <a:solidFill>
          <a:schemeClr val="bg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010" tIns="25337" rIns="25337" bIns="25337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>
              <a:solidFill>
                <a:schemeClr val="tx1"/>
              </a:solidFill>
            </a:rPr>
            <a:t>Pohovor</a:t>
          </a:r>
          <a:endParaRPr lang="cs-CZ" sz="1900" b="1" kern="1200" dirty="0">
            <a:solidFill>
              <a:schemeClr val="tx1"/>
            </a:solidFill>
          </a:endParaRPr>
        </a:p>
      </dsp:txBody>
      <dsp:txXfrm>
        <a:off x="5106252" y="1320598"/>
        <a:ext cx="1056057" cy="704037"/>
      </dsp:txXfrm>
    </dsp:sp>
    <dsp:sp modelId="{72ADFA03-D067-4908-9DAA-43F23020A287}">
      <dsp:nvSpPr>
        <dsp:cNvPr id="0" name=""/>
        <dsp:cNvSpPr/>
      </dsp:nvSpPr>
      <dsp:spPr>
        <a:xfrm>
          <a:off x="6338319" y="1320598"/>
          <a:ext cx="1760094" cy="704037"/>
        </a:xfrm>
        <a:prstGeom prst="chevron">
          <a:avLst/>
        </a:prstGeom>
        <a:solidFill>
          <a:srgbClr val="CB417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010" tIns="25337" rIns="25337" bIns="25337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>
              <a:solidFill>
                <a:schemeClr val="tx1"/>
              </a:solidFill>
            </a:rPr>
            <a:t>Pracovní smlouva</a:t>
          </a:r>
          <a:endParaRPr lang="cs-CZ" sz="1900" b="1" kern="1200" dirty="0">
            <a:solidFill>
              <a:schemeClr val="tx1"/>
            </a:solidFill>
          </a:endParaRPr>
        </a:p>
      </dsp:txBody>
      <dsp:txXfrm>
        <a:off x="6690338" y="1320598"/>
        <a:ext cx="1056057" cy="7040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14. 4. 2013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14. 4. 2013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14. 4. 2013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14. 4. 2013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14. 4. 2013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14. 4. 2013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3600" baseline="0"/>
            </a:lvl1pPr>
          </a:lstStyle>
          <a:p>
            <a:r>
              <a:rPr lang="cs-CZ" dirty="0" smtClean="0"/>
              <a:t>Kliknutím vložte název prezentace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683568" y="3886200"/>
            <a:ext cx="7776864" cy="1126976"/>
          </a:xfrm>
        </p:spPr>
        <p:txBody>
          <a:bodyPr>
            <a:normAutofit/>
          </a:bodyPr>
          <a:lstStyle>
            <a:lvl1pPr marL="0" indent="0" algn="ctr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vložte tematickou oblast</a:t>
            </a:r>
            <a:endParaRPr lang="cs-CZ" dirty="0"/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6021288"/>
            <a:ext cx="5180926" cy="432048"/>
          </a:xfrm>
        </p:spPr>
        <p:txBody>
          <a:bodyPr>
            <a:noAutofit/>
          </a:bodyPr>
          <a:lstStyle>
            <a:lvl1pPr marL="0" indent="0">
              <a:buNone/>
              <a:defRPr sz="14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cs-CZ" dirty="0" smtClean="0"/>
              <a:t>Kliknutím  vložte kód přílohy – viz nápověda v informacích</a:t>
            </a:r>
            <a:endParaRPr lang="cs-CZ" dirty="0"/>
          </a:p>
        </p:txBody>
      </p:sp>
      <p:sp>
        <p:nvSpPr>
          <p:cNvPr id="18" name="TextovéPole 17"/>
          <p:cNvSpPr txBox="1"/>
          <p:nvPr userDrawn="1"/>
        </p:nvSpPr>
        <p:spPr>
          <a:xfrm>
            <a:off x="4572000" y="6021288"/>
            <a:ext cx="457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400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Projekt: CZ.1.07/1.5.00/34.0859</a:t>
            </a:r>
            <a:endParaRPr lang="cs-CZ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9" name="Obrázek 1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920" y="1268760"/>
            <a:ext cx="3726160" cy="812303"/>
          </a:xfrm>
          <a:prstGeom prst="rect">
            <a:avLst/>
          </a:prstGeom>
        </p:spPr>
      </p:pic>
      <p:sp>
        <p:nvSpPr>
          <p:cNvPr id="22" name="Zástupný symbol pro text 21"/>
          <p:cNvSpPr>
            <a:spLocks noGrp="1"/>
          </p:cNvSpPr>
          <p:nvPr>
            <p:ph type="body" sz="quarter" idx="14" hasCustomPrompt="1"/>
          </p:nvPr>
        </p:nvSpPr>
        <p:spPr>
          <a:xfrm>
            <a:off x="2375756" y="5376050"/>
            <a:ext cx="4392488" cy="432486"/>
          </a:xfrm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cs-CZ" dirty="0" smtClean="0"/>
              <a:t>Kliknutím vložte autora</a:t>
            </a:r>
            <a:endParaRPr lang="cs-CZ" dirty="0"/>
          </a:p>
        </p:txBody>
      </p:sp>
      <p:sp>
        <p:nvSpPr>
          <p:cNvPr id="23" name="TextovéPole 22"/>
          <p:cNvSpPr txBox="1"/>
          <p:nvPr userDrawn="1"/>
        </p:nvSpPr>
        <p:spPr>
          <a:xfrm>
            <a:off x="4036504" y="5013176"/>
            <a:ext cx="1070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Autor: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074" y="179509"/>
            <a:ext cx="1217852" cy="8012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14. 4. 2013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8.wmf"/><Relationship Id="rId7" Type="http://schemas.openxmlformats.org/officeDocument/2006/relationships/diagramColors" Target="../diagrams/colors1.xml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wmf"/><Relationship Id="rId4" Type="http://schemas.openxmlformats.org/officeDocument/2006/relationships/image" Target="../media/image21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ridge-online.cz/aitom/upload/maturita/karty/13_job.pdf" TargetMode="External"/><Relationship Id="rId2" Type="http://schemas.openxmlformats.org/officeDocument/2006/relationships/hyperlink" Target="http://www.bridge-online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err="1" smtClean="0"/>
              <a:t>Work</a:t>
            </a:r>
            <a:r>
              <a:rPr lang="cs-CZ" b="1" dirty="0" smtClean="0"/>
              <a:t> </a:t>
            </a:r>
            <a:r>
              <a:rPr lang="cs-CZ" b="1" dirty="0" err="1" smtClean="0"/>
              <a:t>and</a:t>
            </a:r>
            <a:r>
              <a:rPr lang="cs-CZ" b="1" dirty="0" smtClean="0"/>
              <a:t> </a:t>
            </a:r>
            <a:r>
              <a:rPr lang="cs-CZ" b="1" dirty="0" err="1" smtClean="0"/>
              <a:t>Professions</a:t>
            </a:r>
            <a:endParaRPr lang="cs-CZ" b="1" dirty="0"/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General</a:t>
            </a:r>
            <a:r>
              <a:rPr lang="cs-CZ" dirty="0" smtClean="0"/>
              <a:t> </a:t>
            </a:r>
            <a:r>
              <a:rPr lang="cs-CZ" dirty="0" err="1" smtClean="0"/>
              <a:t>Topics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New Maturita </a:t>
            </a:r>
            <a:r>
              <a:rPr lang="cs-CZ" dirty="0" err="1" smtClean="0"/>
              <a:t>Exam</a:t>
            </a:r>
            <a:endParaRPr lang="cs-CZ" dirty="0"/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VY_32_INOVACE_43-07_VP_</a:t>
            </a:r>
            <a:r>
              <a:rPr lang="cs-CZ" dirty="0" err="1" smtClean="0"/>
              <a:t>Work</a:t>
            </a:r>
            <a:r>
              <a:rPr lang="cs-CZ" dirty="0" smtClean="0"/>
              <a:t>_</a:t>
            </a:r>
            <a:r>
              <a:rPr lang="cs-CZ" dirty="0" err="1" smtClean="0"/>
              <a:t>and</a:t>
            </a:r>
            <a:r>
              <a:rPr lang="cs-CZ" dirty="0" smtClean="0"/>
              <a:t>_</a:t>
            </a:r>
            <a:r>
              <a:rPr lang="cs-CZ" dirty="0" err="1" smtClean="0"/>
              <a:t>Professions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smtClean="0"/>
              <a:t>Mgr. Veronika Richterová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702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b="1" u="sng" dirty="0" err="1" smtClean="0"/>
              <a:t>Guess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the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Jobs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424936" cy="554461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400" dirty="0" err="1" smtClean="0"/>
              <a:t>This</a:t>
            </a:r>
            <a:r>
              <a:rPr lang="cs-CZ" sz="2400" dirty="0" smtClean="0"/>
              <a:t> person </a:t>
            </a:r>
            <a:r>
              <a:rPr lang="cs-CZ" sz="2400" b="1" dirty="0" err="1" smtClean="0"/>
              <a:t>looks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after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your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face</a:t>
            </a:r>
            <a:r>
              <a:rPr lang="cs-CZ" sz="2400" b="1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b="1" dirty="0" smtClean="0"/>
              <a:t>skin.</a:t>
            </a:r>
            <a:r>
              <a:rPr lang="cs-CZ" sz="2400" dirty="0" smtClean="0"/>
              <a:t>	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400" dirty="0" err="1" smtClean="0"/>
              <a:t>This</a:t>
            </a:r>
            <a:r>
              <a:rPr lang="cs-CZ" sz="2400" dirty="0" smtClean="0"/>
              <a:t> person </a:t>
            </a:r>
            <a:r>
              <a:rPr lang="cs-CZ" sz="2400" b="1" dirty="0" err="1" smtClean="0"/>
              <a:t>cooks</a:t>
            </a:r>
            <a:r>
              <a:rPr lang="cs-CZ" sz="2400" b="1" dirty="0" smtClean="0"/>
              <a:t> a </a:t>
            </a:r>
            <a:r>
              <a:rPr lang="cs-CZ" sz="2400" b="1" dirty="0" err="1" smtClean="0"/>
              <a:t>meal</a:t>
            </a:r>
            <a:r>
              <a:rPr lang="cs-CZ" sz="2400" b="1" dirty="0" smtClean="0"/>
              <a:t> </a:t>
            </a:r>
            <a:r>
              <a:rPr lang="cs-CZ" sz="2400" dirty="0" err="1" smtClean="0"/>
              <a:t>for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. 		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In </a:t>
            </a:r>
            <a:r>
              <a:rPr lang="cs-CZ" sz="2400" dirty="0" err="1" smtClean="0"/>
              <a:t>this</a:t>
            </a:r>
            <a:r>
              <a:rPr lang="cs-CZ" sz="2400" dirty="0" smtClean="0"/>
              <a:t> </a:t>
            </a:r>
            <a:r>
              <a:rPr lang="cs-CZ" sz="2400" dirty="0" err="1" smtClean="0"/>
              <a:t>job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 look </a:t>
            </a:r>
            <a:r>
              <a:rPr lang="cs-CZ" sz="2400" dirty="0" err="1" smtClean="0"/>
              <a:t>after</a:t>
            </a:r>
            <a:r>
              <a:rPr lang="cs-CZ" sz="2400" dirty="0" smtClean="0"/>
              <a:t> </a:t>
            </a:r>
            <a:r>
              <a:rPr lang="cs-CZ" sz="2400" b="1" dirty="0" err="1" smtClean="0"/>
              <a:t>people</a:t>
            </a:r>
            <a:r>
              <a:rPr lang="cs-CZ" sz="2400" b="1" dirty="0" smtClean="0"/>
              <a:t>‘s </a:t>
            </a:r>
            <a:r>
              <a:rPr lang="cs-CZ" sz="2400" b="1" dirty="0" err="1" smtClean="0"/>
              <a:t>teeth</a:t>
            </a:r>
            <a:r>
              <a:rPr lang="cs-CZ" sz="2400" dirty="0" smtClean="0"/>
              <a:t>. 	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err="1" smtClean="0"/>
              <a:t>This</a:t>
            </a:r>
            <a:r>
              <a:rPr lang="cs-CZ" sz="2400" dirty="0" smtClean="0"/>
              <a:t> person </a:t>
            </a:r>
            <a:r>
              <a:rPr lang="cs-CZ" sz="2400" dirty="0" err="1" smtClean="0"/>
              <a:t>stays</a:t>
            </a:r>
            <a:r>
              <a:rPr lang="cs-CZ" sz="2400" dirty="0" smtClean="0"/>
              <a:t> 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 smtClean="0"/>
              <a:t>home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b="1" dirty="0" err="1" smtClean="0"/>
              <a:t>does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housework</a:t>
            </a:r>
            <a:r>
              <a:rPr lang="cs-CZ" sz="2400" dirty="0" smtClean="0"/>
              <a:t>. 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In </a:t>
            </a:r>
            <a:r>
              <a:rPr lang="cs-CZ" sz="2400" dirty="0" err="1" smtClean="0"/>
              <a:t>this</a:t>
            </a:r>
            <a:r>
              <a:rPr lang="cs-CZ" sz="2400" dirty="0" smtClean="0"/>
              <a:t> </a:t>
            </a:r>
            <a:r>
              <a:rPr lang="cs-CZ" sz="2400" dirty="0" err="1" smtClean="0"/>
              <a:t>job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b="1" dirty="0" err="1" smtClean="0"/>
              <a:t>write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articles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for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newspapers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	</a:t>
            </a:r>
          </a:p>
          <a:p>
            <a:pPr>
              <a:buNone/>
            </a:pPr>
            <a:r>
              <a:rPr lang="cs-CZ" sz="2400" dirty="0" err="1" smtClean="0"/>
              <a:t>This</a:t>
            </a:r>
            <a:r>
              <a:rPr lang="cs-CZ" sz="2400" dirty="0" smtClean="0"/>
              <a:t> person </a:t>
            </a:r>
            <a:r>
              <a:rPr lang="cs-CZ" sz="2400" b="1" dirty="0" err="1" smtClean="0"/>
              <a:t>prepares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contracts</a:t>
            </a:r>
            <a:r>
              <a:rPr lang="cs-CZ" sz="2400" b="1" dirty="0" smtClean="0"/>
              <a:t> </a:t>
            </a:r>
            <a:r>
              <a:rPr lang="cs-CZ" sz="2400" dirty="0" err="1" smtClean="0"/>
              <a:t>for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. 	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In </a:t>
            </a:r>
            <a:r>
              <a:rPr lang="cs-CZ" sz="2400" dirty="0" err="1" smtClean="0"/>
              <a:t>this</a:t>
            </a:r>
            <a:r>
              <a:rPr lang="cs-CZ" sz="2400" dirty="0" smtClean="0"/>
              <a:t> </a:t>
            </a:r>
            <a:r>
              <a:rPr lang="cs-CZ" sz="2400" dirty="0" err="1" smtClean="0"/>
              <a:t>job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b="1" dirty="0" err="1" smtClean="0"/>
              <a:t>work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under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ground</a:t>
            </a:r>
            <a:r>
              <a:rPr lang="cs-CZ" sz="2400" dirty="0" smtClean="0"/>
              <a:t>. 	</a:t>
            </a: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6876256" y="4365104"/>
            <a:ext cx="1872208" cy="50405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JOURNALIST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876256" y="3501008"/>
            <a:ext cx="1872208" cy="50405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HOUSEWIFE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6804248" y="980728"/>
            <a:ext cx="1872208" cy="50405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BEAUTICIAN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876256" y="1844824"/>
            <a:ext cx="1872208" cy="50405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COOK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6876256" y="2708920"/>
            <a:ext cx="1872208" cy="50405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DENTIST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876256" y="5157192"/>
            <a:ext cx="1872208" cy="50405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LAWYER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6876256" y="5877272"/>
            <a:ext cx="1872208" cy="50405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MINER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7" name="Šipka doprava 16"/>
          <p:cNvSpPr/>
          <p:nvPr/>
        </p:nvSpPr>
        <p:spPr>
          <a:xfrm>
            <a:off x="6156176" y="1124744"/>
            <a:ext cx="360040" cy="2160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ipka doprava 17"/>
          <p:cNvSpPr/>
          <p:nvPr/>
        </p:nvSpPr>
        <p:spPr>
          <a:xfrm>
            <a:off x="6156176" y="1988840"/>
            <a:ext cx="360040" cy="2160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 doprava 18"/>
          <p:cNvSpPr/>
          <p:nvPr/>
        </p:nvSpPr>
        <p:spPr>
          <a:xfrm>
            <a:off x="6084168" y="2852936"/>
            <a:ext cx="360040" cy="2160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 doprava 19"/>
          <p:cNvSpPr/>
          <p:nvPr/>
        </p:nvSpPr>
        <p:spPr>
          <a:xfrm>
            <a:off x="6084168" y="3501008"/>
            <a:ext cx="360040" cy="2160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Šipka doprava 20"/>
          <p:cNvSpPr/>
          <p:nvPr/>
        </p:nvSpPr>
        <p:spPr>
          <a:xfrm>
            <a:off x="6084168" y="4509120"/>
            <a:ext cx="360040" cy="2160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Šipka doprava 21"/>
          <p:cNvSpPr/>
          <p:nvPr/>
        </p:nvSpPr>
        <p:spPr>
          <a:xfrm>
            <a:off x="6084168" y="5229200"/>
            <a:ext cx="360040" cy="2160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Šipka doprava 22"/>
          <p:cNvSpPr/>
          <p:nvPr/>
        </p:nvSpPr>
        <p:spPr>
          <a:xfrm>
            <a:off x="6084168" y="6021288"/>
            <a:ext cx="360040" cy="2160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9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1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1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1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2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83264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err="1" smtClean="0"/>
              <a:t>This</a:t>
            </a:r>
            <a:r>
              <a:rPr lang="cs-CZ" dirty="0" smtClean="0"/>
              <a:t> person </a:t>
            </a:r>
            <a:r>
              <a:rPr lang="cs-CZ" dirty="0" err="1" smtClean="0"/>
              <a:t>works</a:t>
            </a:r>
            <a:r>
              <a:rPr lang="cs-CZ" dirty="0" smtClean="0"/>
              <a:t> as a </a:t>
            </a:r>
            <a:r>
              <a:rPr lang="cs-CZ" b="1" dirty="0" err="1" smtClean="0"/>
              <a:t>doctor</a:t>
            </a:r>
            <a:r>
              <a:rPr lang="cs-CZ" b="1" dirty="0" smtClean="0"/>
              <a:t>‘s </a:t>
            </a:r>
            <a:r>
              <a:rPr lang="cs-CZ" b="1" dirty="0" err="1" smtClean="0"/>
              <a:t>assistent</a:t>
            </a:r>
            <a:r>
              <a:rPr lang="cs-CZ" b="1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b="1" dirty="0" err="1" smtClean="0"/>
              <a:t>looks</a:t>
            </a:r>
            <a:r>
              <a:rPr lang="cs-CZ" b="1" dirty="0" smtClean="0"/>
              <a:t> </a:t>
            </a:r>
            <a:r>
              <a:rPr lang="cs-CZ" b="1" dirty="0" err="1" smtClean="0"/>
              <a:t>after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patients</a:t>
            </a:r>
            <a:r>
              <a:rPr lang="cs-CZ" dirty="0" smtClean="0"/>
              <a:t>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In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b="1" dirty="0" err="1" smtClean="0"/>
              <a:t>work</a:t>
            </a:r>
            <a:r>
              <a:rPr lang="cs-CZ" b="1" dirty="0" smtClean="0"/>
              <a:t> </a:t>
            </a:r>
            <a:r>
              <a:rPr lang="cs-CZ" b="1" dirty="0" err="1" smtClean="0"/>
              <a:t>with</a:t>
            </a:r>
            <a:r>
              <a:rPr lang="cs-CZ" b="1" dirty="0" smtClean="0"/>
              <a:t> </a:t>
            </a:r>
            <a:r>
              <a:rPr lang="cs-CZ" b="1" dirty="0" err="1" smtClean="0"/>
              <a:t>pipes</a:t>
            </a:r>
            <a:r>
              <a:rPr lang="cs-CZ" b="1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b="1" dirty="0" err="1" smtClean="0"/>
              <a:t>construct</a:t>
            </a:r>
            <a:r>
              <a:rPr lang="cs-CZ" b="1" dirty="0" smtClean="0"/>
              <a:t> </a:t>
            </a:r>
            <a:r>
              <a:rPr lang="cs-CZ" b="1" dirty="0" err="1" smtClean="0"/>
              <a:t>toilets</a:t>
            </a:r>
            <a:r>
              <a:rPr lang="cs-CZ" b="1" dirty="0" smtClean="0"/>
              <a:t>.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sz="2800" dirty="0" err="1" smtClean="0"/>
              <a:t>This</a:t>
            </a:r>
            <a:r>
              <a:rPr lang="cs-CZ" sz="2800" dirty="0" smtClean="0"/>
              <a:t> person </a:t>
            </a:r>
            <a:r>
              <a:rPr lang="cs-CZ" sz="2800" dirty="0" err="1" smtClean="0"/>
              <a:t>is</a:t>
            </a:r>
            <a:r>
              <a:rPr lang="cs-CZ" sz="2800" dirty="0" smtClean="0"/>
              <a:t> a </a:t>
            </a:r>
            <a:r>
              <a:rPr lang="cs-CZ" sz="2800" b="1" dirty="0" err="1" smtClean="0"/>
              <a:t>kind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of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doctor</a:t>
            </a:r>
            <a:r>
              <a:rPr lang="cs-CZ" sz="2800" b="1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he </a:t>
            </a:r>
            <a:r>
              <a:rPr lang="cs-CZ" sz="2800" b="1" dirty="0" err="1" smtClean="0"/>
              <a:t>looks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after</a:t>
            </a:r>
            <a:r>
              <a:rPr lang="cs-CZ" sz="2800" b="1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b="1" dirty="0" err="1" smtClean="0"/>
              <a:t>heals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animals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In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b="1" dirty="0" smtClean="0"/>
              <a:t>do </a:t>
            </a:r>
            <a:r>
              <a:rPr lang="cs-CZ" b="1" dirty="0" err="1" smtClean="0"/>
              <a:t>research</a:t>
            </a:r>
            <a:r>
              <a:rPr lang="cs-CZ" b="1" dirty="0" smtClean="0"/>
              <a:t> </a:t>
            </a:r>
            <a:r>
              <a:rPr lang="cs-CZ" dirty="0" smtClean="0"/>
              <a:t>in a </a:t>
            </a:r>
            <a:r>
              <a:rPr lang="cs-CZ" dirty="0" err="1" smtClean="0"/>
              <a:t>field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b="1" dirty="0" err="1" smtClean="0"/>
              <a:t>explore</a:t>
            </a:r>
            <a:r>
              <a:rPr lang="cs-CZ" b="1" dirty="0" smtClean="0"/>
              <a:t> a </a:t>
            </a:r>
            <a:r>
              <a:rPr lang="cs-CZ" b="1" dirty="0" err="1" smtClean="0"/>
              <a:t>discovery</a:t>
            </a:r>
            <a:r>
              <a:rPr lang="cs-CZ" dirty="0" smtClean="0"/>
              <a:t>.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220072" y="1052736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652120" y="1052736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084168" y="1052736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R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516216" y="1052736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S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948264" y="1052736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220072" y="2780928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P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652120" y="2780928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L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084168" y="2780928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516216" y="2780928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948264" y="2780928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B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380312" y="2780928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812360" y="2780928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R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220072" y="4365104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V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652120" y="4365104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084168" y="4365104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220072" y="5517232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S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652120" y="5517232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C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084168" y="5517232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516216" y="5517232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948264" y="5517232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7380312" y="5517232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7812360" y="5517232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8244408" y="5517232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S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8604448" y="5517232"/>
            <a:ext cx="36004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T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1" animBg="1"/>
      <p:bldP spid="13" grpId="0" animBg="1"/>
      <p:bldP spid="14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507288" cy="1196752"/>
          </a:xfrm>
        </p:spPr>
        <p:txBody>
          <a:bodyPr>
            <a:normAutofit fontScale="90000"/>
          </a:bodyPr>
          <a:lstStyle/>
          <a:p>
            <a:r>
              <a:rPr lang="cs-CZ" b="1" u="sng" dirty="0" err="1" smtClean="0"/>
              <a:t>What</a:t>
            </a:r>
            <a:r>
              <a:rPr lang="cs-CZ" b="1" u="sng" dirty="0" smtClean="0"/>
              <a:t> </a:t>
            </a:r>
            <a:r>
              <a:rPr lang="cs-CZ" b="1" u="sng" dirty="0" smtClean="0"/>
              <a:t>do </a:t>
            </a:r>
            <a:r>
              <a:rPr lang="cs-CZ" b="1" u="sng" dirty="0" err="1" smtClean="0"/>
              <a:t>you</a:t>
            </a:r>
            <a:r>
              <a:rPr lang="cs-CZ" b="1" u="sng" dirty="0" smtClean="0"/>
              <a:t> call these </a:t>
            </a:r>
            <a:r>
              <a:rPr lang="cs-CZ" b="1" u="sng" dirty="0" err="1" smtClean="0"/>
              <a:t>jobs</a:t>
            </a:r>
            <a:r>
              <a:rPr lang="cs-CZ" b="1" u="sng" dirty="0" smtClean="0"/>
              <a:t> in </a:t>
            </a:r>
            <a:r>
              <a:rPr lang="cs-CZ" b="1" u="sng" dirty="0" err="1" smtClean="0"/>
              <a:t>English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80526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8" name="Mrak 7"/>
          <p:cNvSpPr/>
          <p:nvPr/>
        </p:nvSpPr>
        <p:spPr>
          <a:xfrm>
            <a:off x="899592" y="1121799"/>
            <a:ext cx="280831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ACCOUNTANT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9" name="Mrak 8"/>
          <p:cNvSpPr/>
          <p:nvPr/>
        </p:nvSpPr>
        <p:spPr>
          <a:xfrm>
            <a:off x="1044410" y="2403376"/>
            <a:ext cx="280831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CONDUCTOR</a:t>
            </a:r>
            <a:endParaRPr lang="cs-CZ" sz="2400" b="1" dirty="0"/>
          </a:p>
        </p:txBody>
      </p:sp>
      <p:sp>
        <p:nvSpPr>
          <p:cNvPr id="10" name="Mrak 9"/>
          <p:cNvSpPr/>
          <p:nvPr/>
        </p:nvSpPr>
        <p:spPr>
          <a:xfrm>
            <a:off x="1006562" y="3840444"/>
            <a:ext cx="280831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DIRECTOR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1" name="Mrak 10"/>
          <p:cNvSpPr/>
          <p:nvPr/>
        </p:nvSpPr>
        <p:spPr>
          <a:xfrm>
            <a:off x="1099650" y="5296125"/>
            <a:ext cx="280831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FLIGHT ATTENDANT</a:t>
            </a:r>
            <a:endParaRPr lang="cs-CZ" sz="2400" b="1" dirty="0"/>
          </a:p>
        </p:txBody>
      </p:sp>
      <p:sp>
        <p:nvSpPr>
          <p:cNvPr id="12" name="Mrak 11"/>
          <p:cNvSpPr/>
          <p:nvPr/>
        </p:nvSpPr>
        <p:spPr>
          <a:xfrm>
            <a:off x="5580112" y="1132740"/>
            <a:ext cx="280831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TAILOR</a:t>
            </a:r>
            <a:endParaRPr lang="cs-CZ" sz="3200" b="1" dirty="0"/>
          </a:p>
        </p:txBody>
      </p:sp>
      <p:sp>
        <p:nvSpPr>
          <p:cNvPr id="13" name="Mrak 12"/>
          <p:cNvSpPr/>
          <p:nvPr/>
        </p:nvSpPr>
        <p:spPr>
          <a:xfrm>
            <a:off x="5371848" y="2403376"/>
            <a:ext cx="280831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CHEF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4" name="Mrak 13"/>
          <p:cNvSpPr/>
          <p:nvPr/>
        </p:nvSpPr>
        <p:spPr>
          <a:xfrm>
            <a:off x="5580112" y="3787761"/>
            <a:ext cx="2808312" cy="1193691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WAITER</a:t>
            </a:r>
          </a:p>
          <a:p>
            <a:pPr algn="ctr"/>
            <a:r>
              <a:rPr lang="cs-CZ" sz="2800" b="1" dirty="0" smtClean="0"/>
              <a:t>WAITRESS</a:t>
            </a:r>
            <a:endParaRPr lang="cs-CZ" sz="2800" b="1" dirty="0"/>
          </a:p>
        </p:txBody>
      </p:sp>
      <p:sp>
        <p:nvSpPr>
          <p:cNvPr id="15" name="Mrak 14"/>
          <p:cNvSpPr/>
          <p:nvPr/>
        </p:nvSpPr>
        <p:spPr>
          <a:xfrm>
            <a:off x="5517620" y="5229200"/>
            <a:ext cx="280831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JUDGE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6" name="Mrak 15"/>
          <p:cNvSpPr/>
          <p:nvPr/>
        </p:nvSpPr>
        <p:spPr>
          <a:xfrm>
            <a:off x="803260" y="1367167"/>
            <a:ext cx="2808312" cy="1008112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ÚČETNÍ</a:t>
            </a:r>
            <a:endParaRPr lang="cs-CZ" sz="3200" b="1" dirty="0">
              <a:solidFill>
                <a:srgbClr val="FFFF00"/>
              </a:solidFill>
            </a:endParaRPr>
          </a:p>
        </p:txBody>
      </p:sp>
      <p:sp>
        <p:nvSpPr>
          <p:cNvPr id="17" name="Mrak 16"/>
          <p:cNvSpPr/>
          <p:nvPr/>
        </p:nvSpPr>
        <p:spPr>
          <a:xfrm>
            <a:off x="719572" y="2688316"/>
            <a:ext cx="3168352" cy="1152128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PRŮVODČÍ</a:t>
            </a:r>
            <a:endParaRPr lang="cs-CZ" sz="3200" b="1" dirty="0">
              <a:solidFill>
                <a:srgbClr val="FFFF00"/>
              </a:solidFill>
            </a:endParaRPr>
          </a:p>
        </p:txBody>
      </p:sp>
      <p:sp>
        <p:nvSpPr>
          <p:cNvPr id="18" name="Mrak 17"/>
          <p:cNvSpPr/>
          <p:nvPr/>
        </p:nvSpPr>
        <p:spPr>
          <a:xfrm>
            <a:off x="899592" y="4113076"/>
            <a:ext cx="2808312" cy="1080120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REŽISÉR, ŘEDITEL</a:t>
            </a:r>
            <a:endParaRPr lang="cs-CZ" sz="3200" b="1" dirty="0">
              <a:solidFill>
                <a:srgbClr val="FFFF00"/>
              </a:solidFill>
            </a:endParaRPr>
          </a:p>
        </p:txBody>
      </p:sp>
      <p:sp>
        <p:nvSpPr>
          <p:cNvPr id="19" name="Mrak 18"/>
          <p:cNvSpPr/>
          <p:nvPr/>
        </p:nvSpPr>
        <p:spPr>
          <a:xfrm>
            <a:off x="827584" y="5445224"/>
            <a:ext cx="2808312" cy="1008112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LETUŠKA</a:t>
            </a:r>
            <a:endParaRPr lang="cs-CZ" sz="3200" b="1" dirty="0">
              <a:solidFill>
                <a:srgbClr val="FFFF00"/>
              </a:solidFill>
            </a:endParaRPr>
          </a:p>
        </p:txBody>
      </p:sp>
      <p:sp>
        <p:nvSpPr>
          <p:cNvPr id="20" name="Mrak 19"/>
          <p:cNvSpPr/>
          <p:nvPr/>
        </p:nvSpPr>
        <p:spPr>
          <a:xfrm>
            <a:off x="5496094" y="1363866"/>
            <a:ext cx="2808312" cy="1008112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KREJČÍ</a:t>
            </a:r>
            <a:endParaRPr lang="cs-CZ" sz="3200" b="1" dirty="0">
              <a:solidFill>
                <a:srgbClr val="FFFF00"/>
              </a:solidFill>
            </a:endParaRPr>
          </a:p>
        </p:txBody>
      </p:sp>
      <p:sp>
        <p:nvSpPr>
          <p:cNvPr id="22" name="Mrak 21"/>
          <p:cNvSpPr/>
          <p:nvPr/>
        </p:nvSpPr>
        <p:spPr>
          <a:xfrm>
            <a:off x="5076056" y="2564904"/>
            <a:ext cx="3456384" cy="1152128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ŠÉFKUCHAŘ</a:t>
            </a:r>
            <a:endParaRPr lang="cs-CZ" sz="3200" b="1" dirty="0">
              <a:solidFill>
                <a:srgbClr val="FFFF00"/>
              </a:solidFill>
            </a:endParaRPr>
          </a:p>
        </p:txBody>
      </p:sp>
      <p:sp>
        <p:nvSpPr>
          <p:cNvPr id="23" name="Mrak 22"/>
          <p:cNvSpPr/>
          <p:nvPr/>
        </p:nvSpPr>
        <p:spPr>
          <a:xfrm>
            <a:off x="5603482" y="4005064"/>
            <a:ext cx="2808312" cy="1080120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ČÍŠNÍK</a:t>
            </a:r>
          </a:p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ČÍŠNICE</a:t>
            </a:r>
            <a:endParaRPr lang="cs-CZ" sz="3200" b="1" dirty="0">
              <a:solidFill>
                <a:srgbClr val="FFFF00"/>
              </a:solidFill>
            </a:endParaRPr>
          </a:p>
        </p:txBody>
      </p:sp>
      <p:sp>
        <p:nvSpPr>
          <p:cNvPr id="24" name="Mrak 23"/>
          <p:cNvSpPr/>
          <p:nvPr/>
        </p:nvSpPr>
        <p:spPr>
          <a:xfrm>
            <a:off x="5603482" y="5445224"/>
            <a:ext cx="2808312" cy="1008112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SOUDCE</a:t>
            </a:r>
            <a:endParaRPr lang="cs-CZ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38132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8" name="Mrak 7"/>
          <p:cNvSpPr/>
          <p:nvPr/>
        </p:nvSpPr>
        <p:spPr>
          <a:xfrm>
            <a:off x="683568" y="692696"/>
            <a:ext cx="280831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HAIRDRESSER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9" name="Mrak 8"/>
          <p:cNvSpPr/>
          <p:nvPr/>
        </p:nvSpPr>
        <p:spPr>
          <a:xfrm>
            <a:off x="864925" y="2276872"/>
            <a:ext cx="280831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MUSICIAN</a:t>
            </a:r>
            <a:endParaRPr lang="cs-CZ" sz="2400" b="1" dirty="0"/>
          </a:p>
        </p:txBody>
      </p:sp>
      <p:sp>
        <p:nvSpPr>
          <p:cNvPr id="10" name="Mrak 9"/>
          <p:cNvSpPr/>
          <p:nvPr/>
        </p:nvSpPr>
        <p:spPr>
          <a:xfrm>
            <a:off x="899592" y="3717032"/>
            <a:ext cx="280831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PSYCHOLOGIST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1" name="Mrak 10"/>
          <p:cNvSpPr/>
          <p:nvPr/>
        </p:nvSpPr>
        <p:spPr>
          <a:xfrm>
            <a:off x="827584" y="5013176"/>
            <a:ext cx="280831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SALES REPRESENTATIVE</a:t>
            </a:r>
            <a:endParaRPr lang="cs-CZ" b="1" dirty="0"/>
          </a:p>
        </p:txBody>
      </p:sp>
      <p:sp>
        <p:nvSpPr>
          <p:cNvPr id="12" name="Mrak 11"/>
          <p:cNvSpPr/>
          <p:nvPr/>
        </p:nvSpPr>
        <p:spPr>
          <a:xfrm>
            <a:off x="5345895" y="615008"/>
            <a:ext cx="280831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LIBRARIAN</a:t>
            </a:r>
            <a:endParaRPr lang="cs-CZ" sz="2800" b="1" dirty="0"/>
          </a:p>
        </p:txBody>
      </p:sp>
      <p:sp>
        <p:nvSpPr>
          <p:cNvPr id="13" name="Mrak 12"/>
          <p:cNvSpPr/>
          <p:nvPr/>
        </p:nvSpPr>
        <p:spPr>
          <a:xfrm>
            <a:off x="5724128" y="2276872"/>
            <a:ext cx="280831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POLITICIAN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Mrak 13"/>
          <p:cNvSpPr/>
          <p:nvPr/>
        </p:nvSpPr>
        <p:spPr>
          <a:xfrm>
            <a:off x="5508104" y="3645024"/>
            <a:ext cx="280831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TRANSLATOR</a:t>
            </a:r>
            <a:endParaRPr lang="cs-CZ" sz="2000" b="1" dirty="0"/>
          </a:p>
        </p:txBody>
      </p:sp>
      <p:sp>
        <p:nvSpPr>
          <p:cNvPr id="15" name="Mrak 14"/>
          <p:cNvSpPr/>
          <p:nvPr/>
        </p:nvSpPr>
        <p:spPr>
          <a:xfrm>
            <a:off x="5600569" y="5013176"/>
            <a:ext cx="280831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POSTMAN</a:t>
            </a:r>
          </a:p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POSTWOMAN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6" name="Mrak 15"/>
          <p:cNvSpPr/>
          <p:nvPr/>
        </p:nvSpPr>
        <p:spPr>
          <a:xfrm>
            <a:off x="683568" y="863467"/>
            <a:ext cx="2808312" cy="1008112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FF00"/>
                </a:solidFill>
              </a:rPr>
              <a:t>KADEŘNÍK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17" name="Mrak 16"/>
          <p:cNvSpPr/>
          <p:nvPr/>
        </p:nvSpPr>
        <p:spPr>
          <a:xfrm>
            <a:off x="823896" y="2508920"/>
            <a:ext cx="2808312" cy="1008112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HUDEBNÍK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8" name="Mrak 17"/>
          <p:cNvSpPr/>
          <p:nvPr/>
        </p:nvSpPr>
        <p:spPr>
          <a:xfrm>
            <a:off x="957327" y="4003073"/>
            <a:ext cx="2808312" cy="1008112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PSYCHOLOG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19" name="Mrak 18"/>
          <p:cNvSpPr/>
          <p:nvPr/>
        </p:nvSpPr>
        <p:spPr>
          <a:xfrm>
            <a:off x="835372" y="5157192"/>
            <a:ext cx="2808312" cy="1008112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FF00"/>
                </a:solidFill>
              </a:rPr>
              <a:t>OBCHODNÍ</a:t>
            </a:r>
          </a:p>
          <a:p>
            <a:pPr algn="ctr"/>
            <a:r>
              <a:rPr lang="cs-CZ" b="1" dirty="0" smtClean="0">
                <a:solidFill>
                  <a:srgbClr val="FFFF00"/>
                </a:solidFill>
              </a:rPr>
              <a:t>ZÁSTUPCE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20" name="Mrak 19"/>
          <p:cNvSpPr/>
          <p:nvPr/>
        </p:nvSpPr>
        <p:spPr>
          <a:xfrm>
            <a:off x="5338821" y="863467"/>
            <a:ext cx="2808312" cy="1008112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KNIHOVNÍK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21" name="Mrak 20"/>
          <p:cNvSpPr/>
          <p:nvPr/>
        </p:nvSpPr>
        <p:spPr>
          <a:xfrm>
            <a:off x="5724128" y="2508920"/>
            <a:ext cx="2808312" cy="1008112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POLITIK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22" name="Mrak 21"/>
          <p:cNvSpPr/>
          <p:nvPr/>
        </p:nvSpPr>
        <p:spPr>
          <a:xfrm>
            <a:off x="5508104" y="3880761"/>
            <a:ext cx="2808312" cy="1008112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PŘEKLADATEL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23" name="Mrak 22"/>
          <p:cNvSpPr/>
          <p:nvPr/>
        </p:nvSpPr>
        <p:spPr>
          <a:xfrm>
            <a:off x="5600569" y="5157192"/>
            <a:ext cx="2808312" cy="1008112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POŠŤÁK</a:t>
            </a:r>
          </a:p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POŠŤAČKA</a:t>
            </a:r>
            <a:endParaRPr lang="cs-CZ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cs-CZ" b="1" u="sng" dirty="0" err="1" smtClean="0"/>
              <a:t>Match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the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jobs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with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the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pictures</a:t>
            </a:r>
            <a:endParaRPr lang="cs-CZ" b="1" u="sng" dirty="0"/>
          </a:p>
        </p:txBody>
      </p:sp>
      <p:pic>
        <p:nvPicPr>
          <p:cNvPr id="1026" name="Picture 2" descr="C:\Users\Jirka\AppData\Local\Microsoft\Windows\Temporary Internet Files\Content.IE5\DB7PSKPI\MC900292328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908720"/>
            <a:ext cx="1377086" cy="1224135"/>
          </a:xfrm>
          <a:prstGeom prst="rect">
            <a:avLst/>
          </a:prstGeom>
          <a:noFill/>
        </p:spPr>
      </p:pic>
      <p:pic>
        <p:nvPicPr>
          <p:cNvPr id="1028" name="Picture 4" descr="C:\Users\Jirka\AppData\Local\Microsoft\Windows\Temporary Internet Files\Content.IE5\DB7PSKPI\MC90020001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980728"/>
            <a:ext cx="1805026" cy="1177747"/>
          </a:xfrm>
          <a:prstGeom prst="rect">
            <a:avLst/>
          </a:prstGeom>
          <a:noFill/>
        </p:spPr>
      </p:pic>
      <p:pic>
        <p:nvPicPr>
          <p:cNvPr id="1029" name="Picture 5" descr="C:\Users\Jirka\AppData\Local\Microsoft\Windows\Temporary Internet Files\Content.IE5\3XYXL3D0\MP90043845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212976"/>
            <a:ext cx="1242072" cy="1584176"/>
          </a:xfrm>
          <a:prstGeom prst="rect">
            <a:avLst/>
          </a:prstGeom>
          <a:noFill/>
        </p:spPr>
      </p:pic>
      <p:pic>
        <p:nvPicPr>
          <p:cNvPr id="1031" name="Picture 7" descr="C:\Users\Jirka\AppData\Local\Microsoft\Windows\Temporary Internet Files\Content.IE5\ZK3K576Y\MC90037043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3212976"/>
            <a:ext cx="1818742" cy="1535278"/>
          </a:xfrm>
          <a:prstGeom prst="rect">
            <a:avLst/>
          </a:prstGeom>
          <a:noFill/>
        </p:spPr>
      </p:pic>
      <p:pic>
        <p:nvPicPr>
          <p:cNvPr id="1033" name="Picture 9" descr="C:\Users\Jirka\AppData\Local\Microsoft\Windows\Temporary Internet Files\Content.IE5\ZK3K576Y\MC90028029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1772816"/>
            <a:ext cx="1893683" cy="1728192"/>
          </a:xfrm>
          <a:prstGeom prst="rect">
            <a:avLst/>
          </a:prstGeom>
          <a:noFill/>
        </p:spPr>
      </p:pic>
      <p:sp>
        <p:nvSpPr>
          <p:cNvPr id="12" name="Elipsa 11"/>
          <p:cNvSpPr/>
          <p:nvPr/>
        </p:nvSpPr>
        <p:spPr>
          <a:xfrm>
            <a:off x="323528" y="5229200"/>
            <a:ext cx="2304256" cy="86409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rgbClr val="FF0000"/>
                </a:solidFill>
              </a:rPr>
              <a:t>COMPUTER PROGRAMMER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979712" y="5949280"/>
            <a:ext cx="2160240" cy="90872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DRIVING INSTRUCTOR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3635896" y="5229200"/>
            <a:ext cx="2160240" cy="79208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ELECTRICIAN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5076056" y="6065912"/>
            <a:ext cx="2160240" cy="79208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DOCTOR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6804248" y="5301208"/>
            <a:ext cx="2016224" cy="86409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CAR MECHANIC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3 -0.0662 C 0.00278 -0.07292 0.00295 -0.07986 0.00174 -0.08634 C 0.00139 -0.08866 -0.00052 -0.09028 -0.00139 -0.09236 C -0.0059 -0.10486 -0.00816 -0.11806 -0.01944 -0.12269 C -0.03194 -0.13935 -0.04722 -0.14051 -0.06337 -0.14699 C -0.07205 -0.15046 -0.08056 -0.15625 -0.08924 -0.15903 C -0.09392 -0.16065 -0.11163 -0.16273 -0.11493 -0.16319 C -0.13038 -0.16852 -0.14844 -0.16944 -0.16337 -0.16111 C -0.17656 -0.1537 -0.1875 -0.14329 -0.20139 -0.13889 C -0.2099 -0.13611 -0.21858 -0.13333 -0.22708 -0.13079 C -0.23212 -0.1294 -0.24219 -0.12685 -0.24219 -0.12685 C -0.26996 -0.1294 -0.27934 -0.13009 -0.30139 -0.13681 C -0.31493 -0.1463 -0.32326 -0.14792 -0.33472 -0.16319 C -0.33871 -0.17662 -0.33993 -0.18982 -0.34375 -0.20347 C -0.3467 -0.23357 -0.35486 -0.25602 -0.36806 -0.28032 C -0.37031 -0.29028 -0.37691 -0.29838 -0.38316 -0.30463 C -0.38715 -0.31273 -0.38976 -0.31435 -0.3967 -0.31667 C -0.40608 -0.325 -0.4191 -0.32708 -0.43003 -0.33079 C -0.44219 -0.33009 -0.45451 -0.33171 -0.46649 -0.3287 C -0.47326 -0.32708 -0.48229 -0.31366 -0.48767 -0.30857 C -0.5 -0.29676 -0.49878 -0.30185 -0.50885 -0.28843 C -0.52708 -0.26389 -0.51146 -0.2794 -0.52865 -0.26412 C -0.53368 -0.25509 -0.53976 -0.24838 -0.54531 -0.23982 C -0.55312 -0.22778 -0.55851 -0.21597 -0.56806 -0.20556 C -0.57344 -0.19977 -0.57986 -0.19583 -0.58472 -0.18935 C -0.58628 -0.18727 -0.58733 -0.18449 -0.58924 -0.18333 C -0.59253 -0.18148 -0.59635 -0.18194 -0.59983 -0.18125 C -0.61649 -0.17431 -0.61371 -0.17546 -0.63767 -0.17732 C -0.65694 -0.19028 -0.67274 -0.20509 -0.69062 -0.22176 C -0.70052 -0.23102 -0.71371 -0.23889 -0.71944 -0.25417 C -0.72552 -0.27014 -0.72604 -0.29769 -0.73472 -0.30857 C -0.73663 -0.31713 -0.73924 -0.33495 -0.73924 -0.33495 C -0.73837 -0.35625 -0.73958 -0.38102 -0.73003 -0.39954 C -0.72656 -0.41412 -0.71684 -0.41551 -0.70729 -0.41968 C -0.70434 -0.41898 -0.70087 -0.41968 -0.69826 -0.41759 C -0.69792 -0.41736 -0.69549 -0.40602 -0.69531 -0.40556 C -0.69427 -0.40208 -0.69219 -0.39907 -0.69219 -0.39537 C -0.69219 -0.39352 -0.6941 -0.39838 -0.69531 -0.39954 C -0.69722 -0.40162 -0.69913 -0.40394 -0.70139 -0.40556 C -0.70399 -0.40764 -0.71128 -0.40903 -0.71337 -0.40972 C -0.71285 -0.41644 -0.71285 -0.42315 -0.71198 -0.42986 C -0.71146 -0.43403 -0.70885 -0.4419 -0.70885 -0.4419 " pathEditMode="relative" ptsTypes="fffffffffffffffffffffffffffffffffffffffffA">
                                      <p:cBhvr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0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 -0.07384 C -0.00798 -0.08842 -0.00833 -0.10347 -0.00972 -0.11828 C -0.00815 -0.13796 -0.00937 -0.1581 -0.0052 -0.17708 C -0.00364 -0.18379 0.01511 -0.20092 0.0191 -0.20532 C 0.03421 -0.22199 0.04619 -0.2375 0.06598 -0.24375 C 0.07691 -0.24722 0.0882 -0.24722 0.09931 -0.24977 C 0.1481 -0.24768 0.15435 -0.2456 0.19636 -0.23148 C 0.2198 -0.21342 0.25695 -0.18773 0.27813 -0.16273 C 0.29115 -0.14722 0.30435 -0.12014 0.31303 -0.10023 C 0.31459 -0.09143 0.31823 -0.08287 0.31754 -0.07384 C 0.31632 -0.05764 0.3066 -0.05023 0.29636 -0.0456 C 0.28577 -0.04629 0.275 -0.04629 0.26441 -0.04768 C 0.25539 -0.04884 0.24185 -0.05509 0.23421 -0.05972 C 0.19671 -0.08171 0.15365 -0.11342 0.14028 -0.16898 C 0.1408 -0.17708 0.13994 -0.18541 0.14167 -0.19305 C 0.1481 -0.22222 0.16789 -0.24768 0.18421 -0.26782 C 0.19619 -0.28264 0.19167 -0.27986 0.20087 -0.28402 C 0.20851 -0.29166 0.23073 -0.31551 0.24167 -0.32245 C 0.27535 -0.34398 0.30834 -0.35301 0.3448 -0.35671 C 0.40018 -0.35301 0.39532 -0.35231 0.43716 -0.34259 C 0.44271 -0.33935 0.4481 -0.33541 0.45382 -0.33264 C 0.46928 -0.32523 0.47084 -0.32847 0.48108 -0.32037 C 0.49341 -0.31041 0.49723 -0.29398 0.51146 -0.28819 C 0.51702 -0.28055 0.52483 -0.27639 0.53264 -0.27384 C 0.5382 -0.27199 0.54931 -0.2699 0.54931 -0.2699 C 0.55035 -0.2699 0.59028 -0.26921 0.60539 -0.27384 C 0.63698 -0.28356 0.6606 -0.31342 0.68872 -0.33264 C 0.69428 -0.34236 0.7 -0.35069 0.70539 -0.36088 C 0.70643 -0.36273 0.70747 -0.36481 0.70834 -0.3669 C 0.70955 -0.37014 0.7099 -0.37407 0.71146 -0.37708 C 0.71789 -0.39027 0.72726 -0.40648 0.73577 -0.41736 C 0.73716 -0.42546 0.73994 -0.43171 0.74167 -0.43958 C 0.74115 -0.44444 0.74132 -0.45416 0.73716 -0.45787 C 0.73542 -0.45949 0.73299 -0.45902 0.73108 -0.45972 C 0.72796 -0.46088 0.72205 -0.46389 0.72205 -0.46389 C 0.71094 -0.46319 0.69983 -0.46296 0.68872 -0.4618 C 0.68716 -0.46157 0.68577 -0.46018 0.68421 -0.45972 C 0.67257 -0.45671 0.67362 -0.46296 0.67362 -0.4537 " pathEditMode="relative" ptsTypes="fffffffffffffffffffffffffffffffffffffA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0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77778E-6 1.48148E-6 C -0.02883 -0.00371 -0.05607 -0.01667 -0.0849 -0.02222 C -0.09357 -0.02824 -0.10261 -0.03125 -0.11216 -0.03426 C -0.12292 -0.04398 -0.11772 -0.04121 -0.12726 -0.04445 C -0.14046 -0.05486 -0.15487 -0.06135 -0.16824 -0.07084 C -0.18768 -0.08449 -0.20522 -0.10556 -0.22275 -0.12315 C -0.23924 -0.13982 -0.25226 -0.15139 -0.2606 -0.17778 C -0.26285 -0.1919 -0.26459 -0.20648 -0.26824 -0.22014 C -0.2731 -0.26551 -0.27015 -0.24885 -0.27431 -0.27084 C -0.27275 -0.27824 -0.2724 -0.28611 -0.2698 -0.29306 C -0.26824 -0.29722 -0.26442 -0.29931 -0.26216 -0.30301 C -0.26025 -0.30602 -0.25921 -0.30972 -0.25765 -0.3132 C -0.25487 -0.32709 -0.24619 -0.33681 -0.24098 -0.34954 C -0.23195 -0.3713 -0.22223 -0.38565 -0.21216 -0.40602 C -0.20192 -0.42662 -0.19115 -0.45162 -0.17431 -0.46459 C -0.16511 -0.47176 -0.14358 -0.475 -0.13178 -0.47871 C -0.0776 -0.47547 -0.02378 -0.47037 0.0302 -0.46667 C 0.03785 -0.45857 0.04601 -0.44908 0.05157 -0.43843 C 0.05955 -0.42338 0.06302 -0.40648 0.07118 -0.3919 C 0.07379 -0.37917 0.07535 -0.37269 0.08021 -0.36158 C 0.08368 -0.33519 0.07865 -0.36505 0.08785 -0.33542 C 0.09393 -0.31574 0.09861 -0.29283 0.10747 -0.27477 C 0.11372 -0.23426 0.11181 -0.25602 0.10903 -0.1757 C 0.10868 -0.16621 0.10486 -0.14537 0.09844 -0.13935 C 0.0974 -0.1382 0.08229 -0.13148 0.08177 -0.13125 C 0.05973 -0.12338 0.0394 -0.11898 0.01667 -0.11713 C -0.03368 -0.11875 -0.0389 -0.11574 -0.07274 -0.12732 C -0.07847 -0.13287 -0.08107 -0.13472 -0.08333 -0.14352 C -0.07482 -0.16042 -0.06475 -0.17292 -0.05001 -0.17986 C -0.04427 -0.17847 -0.03333 -0.17709 -0.03333 -0.16574 " pathEditMode="relative" ptsTypes="fffffffffffffffffffffffffffffA">
                                      <p:cBhvr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0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56 -0.1037 C 0.0132 -0.15069 0.01893 -0.19815 0.02674 -0.24514 C 0.03403 -0.28843 0.04566 -0.32986 0.04948 -0.3743 C 0.05122 -0.42778 0.05018 -0.48055 0.04792 -0.53403 C 0.04775 -0.53843 0.04636 -0.57616 0.04497 -0.58657 C 0.04115 -0.6162 0.03264 -0.64699 0.02518 -0.67546 C 0.01771 -0.70393 0.00973 -0.74051 -0.00659 -0.76227 C -0.01267 -0.77893 -0.02829 -0.79259 -0.03993 -0.80278 C -0.08402 -0.8412 -0.13611 -0.85787 -0.18836 -0.86319 C -0.22031 -0.87106 -0.25295 -0.87384 -0.28541 -0.87546 C -0.33316 -0.8743 -0.35972 -0.88102 -0.40052 -0.86319 C -0.41232 -0.8581 -0.42309 -0.85555 -0.43541 -0.85324 C -0.44149 -0.85208 -0.44757 -0.85046 -0.45364 -0.84907 C -0.45659 -0.84838 -0.46267 -0.84722 -0.46267 -0.84722 C -0.48107 -0.83866 -0.49965 -0.83171 -0.51875 -0.82685 C -0.52882 -0.81736 -0.5375 -0.80555 -0.54757 -0.79653 C -0.55156 -0.78773 -0.55729 -0.78125 -0.56111 -0.77245 C -0.56388 -0.76574 -0.5651 -0.75787 -0.56875 -0.75208 C -0.57118 -0.74815 -0.57395 -0.74444 -0.57621 -0.74005 C -0.58125 -0.73009 -0.58298 -0.71944 -0.58836 -0.70972 C -0.59045 -0.70162 -0.59253 -0.69352 -0.59444 -0.68542 C -0.59548 -0.68079 -0.59757 -0.6713 -0.59757 -0.6713 C -0.59878 -0.65764 -0.59982 -0.64954 -0.60364 -0.63704 C -0.6092 -0.59676 -0.62413 -0.55949 -0.63836 -0.52384 C -0.64288 -0.51273 -0.64704 -0.50139 -0.65052 -0.48958 C -0.65295 -0.48171 -0.65451 -0.47338 -0.65659 -0.46528 C -0.65711 -0.46319 -0.65816 -0.45926 -0.65816 -0.45926 C -0.65937 -0.44838 -0.66128 -0.43773 -0.66267 -0.42685 C -0.66145 -0.38981 -0.66093 -0.35069 -0.65816 -0.31389 C -0.65711 -0.29884 -0.65277 -0.28102 -0.646 -0.26944 C -0.64253 -0.26343 -0.63541 -0.25116 -0.63541 -0.25116 C -0.63211 -0.23866 -0.62552 -0.22824 -0.62031 -0.2169 C -0.61684 -0.19861 -0.60677 -0.19074 -0.59757 -0.17847 C -0.58628 -0.16343 -0.59704 -0.17176 -0.58541 -0.16435 C -0.57847 -0.15093 -0.56701 -0.14028 -0.55659 -0.13194 C -0.5434 -0.1081 -0.52274 -0.10278 -0.50208 -0.09954 C -0.47916 -0.10162 -0.4802 -0.10347 -0.46111 -0.10972 C -0.44878 -0.11805 -0.43524 -0.125 -0.42326 -0.13403 C -0.41632 -0.13935 -0.4118 -0.14838 -0.40503 -0.15417 C -0.40121 -0.1618 -0.39774 -0.16505 -0.396 -0.1743 C -0.39704 -0.18634 -0.39722 -0.19861 -0.39895 -0.21065 C -0.40034 -0.2206 -0.4092 -0.22593 -0.41562 -0.23102 C -0.4335 -0.24514 -0.45086 -0.25393 -0.4717 -0.25718 C -0.49079 -0.25417 -0.49323 -0.25833 -0.50364 -0.24514 C -0.50677 -0.23657 -0.50625 -0.23889 -0.50816 -0.23102 C -0.5092 -0.22685 -0.51111 -0.21875 -0.51111 -0.21875 C -0.51163 -0.21412 -0.51163 -0.20926 -0.51267 -0.20463 C -0.51319 -0.20231 -0.51475 -0.20069 -0.51562 -0.19861 C -0.51632 -0.19676 -0.51632 -0.19444 -0.51718 -0.19259 C -0.51788 -0.19097 -0.52031 -0.19028 -0.52031 -0.18843 C -0.52031 -0.1868 -0.51823 -0.18981 -0.51718 -0.19051 " pathEditMode="relative" ptsTypes="ffffffffffffffffffffffffffffffffffffffffffffffffffA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0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57 -0.07315 C 0.01597 -0.08611 0.01267 -0.09885 0.00642 -0.10949 C 0.00538 -0.11135 0.0033 -0.11204 0.00191 -0.11343 C -0.00868 -0.12616 -0.0191 -0.13935 -0.0283 -0.15394 C -0.03334 -0.16227 -0.0375 -0.17153 -0.04358 -0.17824 C -0.05243 -0.18797 -0.04914 -0.18287 -0.05417 -0.19236 C -0.05764 -0.23264 -0.06736 -0.27408 -0.05261 -0.31343 C -0.04775 -0.35185 -0.03802 -0.37616 -0.02986 -0.41667 C -0.02292 -0.4507 -0.01493 -0.4757 0.00191 -0.50348 C 0.00937 -0.51574 0.0375 -0.54352 0.03975 -0.54584 C 0.06406 -0.57107 0.08889 -0.59514 0.11406 -0.61852 C 0.14809 -0.65023 0.17934 -0.68218 0.2217 -0.68935 C 0.25121 -0.7 0.28194 -0.69792 0.3125 -0.69931 C 0.42951 -0.69445 0.37534 -0.70371 0.4368 -0.68334 C 0.45659 -0.67685 0.48576 -0.67662 0.50347 -0.66111 C 0.5085 -0.60834 0.50659 -0.55533 0.49895 -0.50348 C 0.49722 -0.46019 0.49062 -0.42616 0.48524 -0.38426 C 0.48611 -0.35139 0.48177 -0.32986 0.49444 -0.30556 C 0.50017 -0.28218 0.5026 -0.25672 0.51111 -0.23473 C 0.51267 -0.22547 0.5125 -0.22199 0.51857 -0.21667 C 0.5217 -0.20672 0.52395 -0.19607 0.52777 -0.18635 C 0.53107 -0.15695 0.52604 -0.18912 0.53385 -0.16621 C 0.54045 -0.14699 0.54166 -0.11968 0.55955 -0.11343 C 0.57882 -0.11505 0.59548 -0.11505 0.60955 -0.1338 C 0.61076 -0.13843 0.6151 -0.14931 0.61111 -0.15394 C 0.6092 -0.15625 0.60607 -0.15556 0.60347 -0.15602 C 0.59791 -0.15695 0.59236 -0.15741 0.5868 -0.15787 C 0.56354 -0.15741 0.54045 -0.15602 0.51718 -0.15602 C 0.51562 -0.15602 0.52031 -0.15695 0.5217 -0.15787 C 0.52291 -0.1588 0.5243 -0.16019 0.52465 -0.16227 C 0.52482 -0.16297 0.52361 -0.16343 0.52309 -0.16412 " pathEditMode="relative" rAng="0" ptsTypes="ffffffffffffffffffffffffffffffA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21" y="-3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irka\AppData\Local\Microsoft\Windows\Temporary Internet Files\Content.IE5\O9FGIEC9\MP900431036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6"/>
            <a:ext cx="1705253" cy="1584176"/>
          </a:xfrm>
          <a:prstGeom prst="rect">
            <a:avLst/>
          </a:prstGeom>
          <a:noFill/>
        </p:spPr>
      </p:pic>
      <p:pic>
        <p:nvPicPr>
          <p:cNvPr id="2051" name="Picture 3" descr="C:\Users\Jirka\AppData\Local\Microsoft\Windows\Temporary Internet Files\Content.IE5\DB7PSKPI\MC90029595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132856"/>
            <a:ext cx="1800200" cy="1656184"/>
          </a:xfrm>
          <a:prstGeom prst="rect">
            <a:avLst/>
          </a:prstGeom>
          <a:noFill/>
        </p:spPr>
      </p:pic>
      <p:pic>
        <p:nvPicPr>
          <p:cNvPr id="2054" name="Picture 6" descr="C:\Users\Jirka\AppData\Local\Microsoft\Windows\Temporary Internet Files\Content.IE5\O9FGIEC9\MP90040932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332657"/>
            <a:ext cx="1134988" cy="1584176"/>
          </a:xfrm>
          <a:prstGeom prst="rect">
            <a:avLst/>
          </a:prstGeom>
          <a:noFill/>
        </p:spPr>
      </p:pic>
      <p:pic>
        <p:nvPicPr>
          <p:cNvPr id="2057" name="Picture 9" descr="C:\Users\Jirka\AppData\Local\Microsoft\Windows\Temporary Internet Files\Content.IE5\3XYXL3D0\MP90018261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3212976"/>
            <a:ext cx="1152128" cy="1463247"/>
          </a:xfrm>
          <a:prstGeom prst="rect">
            <a:avLst/>
          </a:prstGeom>
          <a:noFill/>
        </p:spPr>
      </p:pic>
      <p:pic>
        <p:nvPicPr>
          <p:cNvPr id="2059" name="Picture 11" descr="C:\Users\Jirka\AppData\Local\Microsoft\Windows\Temporary Internet Files\Content.IE5\ZK3K576Y\MC90023108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3356992"/>
            <a:ext cx="1296144" cy="1265240"/>
          </a:xfrm>
          <a:prstGeom prst="rect">
            <a:avLst/>
          </a:prstGeom>
          <a:noFill/>
        </p:spPr>
      </p:pic>
      <p:sp>
        <p:nvSpPr>
          <p:cNvPr id="14" name="Elipsa 13"/>
          <p:cNvSpPr/>
          <p:nvPr/>
        </p:nvSpPr>
        <p:spPr>
          <a:xfrm>
            <a:off x="179512" y="5085184"/>
            <a:ext cx="2088232" cy="86409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SHOP ASSISTANT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1691680" y="5805264"/>
            <a:ext cx="2088232" cy="86409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FARMER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3347864" y="5157192"/>
            <a:ext cx="2088232" cy="86409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PILOT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5076056" y="5805264"/>
            <a:ext cx="2088232" cy="86409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FIREFIGHTER</a:t>
            </a:r>
          </a:p>
          <a:p>
            <a:pPr algn="ctr"/>
            <a:r>
              <a:rPr lang="cs-CZ" b="1" dirty="0" smtClean="0">
                <a:solidFill>
                  <a:srgbClr val="FF0000"/>
                </a:solidFill>
              </a:rPr>
              <a:t>FIREMAN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6660232" y="5085184"/>
            <a:ext cx="2088232" cy="86409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CASHIER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944 -0.0257 0.04184 -0.05509 0.05451 -0.08889 C 0.06597 -0.11945 0.07257 -0.15 0.08177 -0.18148 C 0.0868 -0.19908 0.09271 -0.21597 0.09705 -0.23403 C 0.1033 -0.25972 0.10694 -0.28611 0.1151 -0.31088 C 0.11423 -0.37894 0.11545 -0.44584 0.10607 -0.51273 C 0.10364 -0.52963 0.08784 -0.56273 0.07882 -0.5713 C 0.07066 -0.57917 0.06927 -0.5794 0.06371 -0.5875 C 0.03975 -0.62269 0.01163 -0.66134 -0.02275 -0.67847 C -0.04914 -0.69167 -0.07674 -0.69792 -0.10452 -0.70278 C -0.12014 -0.70139 -0.13594 -0.70093 -0.15157 -0.69861 C -0.15868 -0.69746 -0.17275 -0.69259 -0.17275 -0.69259 C -0.1757 -0.68982 -0.17848 -0.68658 -0.18177 -0.68449 C -0.18368 -0.68334 -0.18611 -0.6838 -0.18785 -0.68241 C -0.19549 -0.67662 -0.20261 -0.66389 -0.20903 -0.65625 C -0.22587 -0.63634 -0.24341 -0.61713 -0.26059 -0.59769 C -0.27032 -0.58658 -0.27882 -0.57292 -0.28941 -0.5632 C -0.29775 -0.54792 -0.30834 -0.53241 -0.31372 -0.51482 C -0.31789 -0.50116 -0.32379 -0.47338 -0.33039 -0.46019 C -0.33403 -0.45301 -0.34167 -0.44283 -0.34705 -0.43796 C -0.34931 -0.43588 -0.35209 -0.43565 -0.35452 -0.43403 C -0.35782 -0.43171 -0.36077 -0.42894 -0.36372 -0.42593 C -0.36545 -0.42431 -0.36667 -0.42176 -0.36823 -0.41991 C -0.37066 -0.41713 -0.37309 -0.41435 -0.3757 -0.41181 C -0.3849 -0.40255 -0.37587 -0.41181 -0.3849 -0.40579 C -0.39792 -0.39722 -0.4099 -0.38889 -0.42431 -0.38542 C -0.43368 -0.37917 -0.44462 -0.37176 -0.45452 -0.36736 C -0.46216 -0.36389 -0.47084 -0.3625 -0.47882 -0.35926 C -0.49045 -0.35463 -0.50174 -0.34954 -0.51372 -0.34722 C -0.53039 -0.34861 -0.54723 -0.34815 -0.56372 -0.35116 C -0.56823 -0.35185 -0.57136 -0.35787 -0.5757 -0.35926 C -0.57986 -0.36736 -0.58716 -0.37084 -0.59098 -0.37963 C -0.59462 -0.38773 -0.59688 -0.39537 -0.6 -0.40371 C -0.60747 -0.45301 -0.60799 -0.49537 -0.56962 -0.50278 C -0.55052 -0.50209 -0.53125 -0.50185 -0.51216 -0.5007 C -0.50469 -0.50023 -0.49514 -0.4956 -0.48785 -0.49468 C -0.4816 -0.47037 -0.48941 -0.45996 -0.50452 -0.4463 C -0.50591 -0.45162 -0.50608 -0.45741 -0.50764 -0.46227 C -0.50816 -0.46412 -0.51025 -0.46459 -0.51059 -0.46644 C -0.51129 -0.47037 -0.51059 -0.47454 -0.51059 -0.47847 " pathEditMode="relative" ptsTypes="fffffffffffffffffffffffffffffffffffffffA">
                                      <p:cBhvr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0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0.06898 C -0.10017 -0.06621 -0.20017 -0.05857 -0.30017 -0.05486 C -0.32951 -0.05556 -0.35868 -0.05579 -0.38802 -0.05695 C -0.40434 -0.05764 -0.40451 -0.06019 -0.42135 -0.06505 C -0.47743 -0.08102 -0.50034 -0.09908 -0.54704 -0.14167 C -0.57274 -0.16528 -0.59166 -0.19468 -0.60156 -0.23472 C -0.61093 -0.32014 -0.59045 -0.38079 -0.57881 -0.46088 C -0.57534 -0.48449 -0.57152 -0.50463 -0.56527 -0.52755 C -0.55781 -0.58565 -0.54149 -0.63079 -0.50312 -0.66296 C -0.49375 -0.67084 -0.48489 -0.67871 -0.4743 -0.6831 C -0.43506 -0.67824 -0.4125 -0.68056 -0.38489 -0.64491 C -0.37916 -0.62107 -0.37847 -0.59699 -0.36979 -0.57408 C -0.36684 -0.56597 -0.36562 -0.55602 -0.36076 -0.54977 C -0.34739 -0.53218 -0.33576 -0.5088 -0.32135 -0.49329 C -0.28836 -0.45787 -0.25468 -0.42477 -0.21979 -0.39236 C -0.21562 -0.38843 -0.2118 -0.3838 -0.20781 -0.38009 C -0.2 -0.37315 -0.19149 -0.36667 -0.1835 -0.35996 C -0.17881 -0.35602 -0.175 -0.35046 -0.16979 -0.34792 C -0.11006 -0.31921 -0.18454 -0.35602 -0.13038 -0.3257 C -0.10625 -0.31204 -0.1125 -0.31829 -0.08802 -0.30741 C -0.05503 -0.29259 -0.02395 -0.27685 0.01042 -0.26898 C 0.02257 -0.27037 0.0349 -0.27014 0.04688 -0.27315 C 0.05209 -0.27454 0.05105 -0.28125 0.05296 -0.28519 C 0.05469 -0.28889 0.05712 -0.2919 0.05903 -0.29537 C 0.06077 -0.29861 0.06198 -0.30209 0.06355 -0.30533 C 0.06806 -0.33426 0.0757 -0.36875 0.06042 -0.39421 C 0.05417 -0.40486 0.04063 -0.40324 0.03178 -0.40648 C 0.0316 -0.40648 0.02257 -0.40996 0.02257 -0.41042 C 0.02119 -0.41898 0.02257 -0.42801 0.02257 -0.43681 " pathEditMode="relative" ptsTypes="ffffffffffffffffffffffffffff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0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-0.06713 C -0.00503 -0.07176 -0.00868 -0.07593 -0.01111 -0.08125 C -0.01805 -0.0963 -0.02291 -0.13009 -0.02621 -0.14977 C -0.02569 -0.1794 -0.02673 -0.20903 -0.02482 -0.23866 C -0.02395 -0.25209 0.00053 -0.25371 0.00556 -0.25486 C 0.02622 -0.25023 0.0474 -0.24746 0.06771 -0.24074 C 0.07014 -0.23982 0.07014 -0.23472 0.07223 -0.23264 C 0.08577 -0.21898 0.10452 -0.2081 0.1191 -0.19838 C 0.15868 -0.17222 0.20174 -0.15023 0.24497 -0.13773 C 0.31858 -0.11667 0.3941 -0.12454 0.4691 -0.12361 C 0.50747 -0.12431 0.54601 -0.12338 0.58438 -0.1257 C 0.59618 -0.12639 0.60747 -0.13241 0.6191 -0.1338 C 0.66563 -0.14908 0.71285 -0.17338 0.72987 -0.23866 C 0.72622 -0.28449 0.71684 -0.33704 0.69184 -0.37199 C 0.67483 -0.39607 0.65261 -0.41134 0.63282 -0.43056 C 0.61875 -0.44421 0.6073 -0.46158 0.59046 -0.46898 C 0.53403 -0.46713 0.54063 -0.46667 0.49948 -0.45695 C 0.48403 -0.4463 0.46928 -0.43033 0.45243 -0.42454 C 0.43803 -0.40903 0.42205 -0.39514 0.40851 -0.37824 C 0.39862 -0.36574 0.3948 -0.35579 0.38282 -0.34792 C 0.37691 -0.33171 0.36789 -0.31759 0.36164 -0.30139 C 0.35365 -0.28033 0.34705 -0.2581 0.34341 -0.23472 C 0.34549 -0.21597 0.34341 -0.2206 0.35556 -0.21644 C 0.35712 -0.21505 0.35868 -0.21412 0.36007 -0.2125 C 0.36285 -0.20926 0.36771 -0.20232 0.36771 -0.20232 C 0.3698 -0.19051 0.37136 -0.1706 0.3783 -0.16204 C 0.37987 -0.16273 0.38247 -0.16181 0.38282 -0.16389 C 0.38351 -0.16898 0.38264 -0.18658 0.3783 -0.19236 " pathEditMode="relative" ptsTypes="fffffffffffffffffffffffffffA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0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36 -0.11574 C -0.01944 -0.14167 -0.02187 -0.16921 -0.02795 -0.19444 C -0.03611 -0.22801 -0.04045 -0.23495 -0.04305 -0.26505 C -0.04271 -0.28542 -0.04444 -0.33565 -0.03854 -0.36389 C -0.03003 -0.40463 -0.01233 -0.43935 -0.00226 -0.47917 C 0.00243 -0.49792 0.00486 -0.52199 0.01441 -0.53796 C 0.01875 -0.54491 0.0283 -0.54884 0.0342 -0.55185 C 0.0507 -0.56018 0.06736 -0.56366 0.0842 -0.56991 C 0.11458 -0.58125 0.14011 -0.60278 0.17205 -0.60625 C 0.19497 -0.61829 0.2191 -0.62616 0.24323 -0.63264 C 0.25226 -0.63218 0.26146 -0.63148 0.27049 -0.63056 C 0.27361 -0.63032 0.27726 -0.63102 0.27969 -0.6287 C 0.28073 -0.62755 0.28559 -0.60625 0.28559 -0.60625 C 0.28854 -0.59236 0.29115 -0.57639 0.29774 -0.56389 C 0.31406 -0.53403 0.35052 -0.51713 0.375 -0.50139 C 0.40347 -0.48333 0.4007 -0.48935 0.43715 -0.46898 C 0.46875 -0.45162 0.50208 -0.43264 0.53559 -0.42245 C 0.57049 -0.41204 0.60434 -0.3963 0.63715 -0.37801 C 0.66354 -0.36319 0.68767 -0.34143 0.71441 -0.32755 C 0.72865 -0.32037 0.74306 -0.31366 0.75695 -0.30532 C 0.76788 -0.29884 0.77778 -0.28935 0.78872 -0.28333 C 0.79445 -0.28009 0.80087 -0.2794 0.80695 -0.27731 C 0.81267 -0.27477 0.81823 -0.27222 0.82361 -0.26898 C 0.83386 -0.26273 0.8434 -0.2544 0.85382 -0.24884 C 0.86597 -0.24259 0.87917 -0.2412 0.89167 -0.23657 C 0.91163 -0.23935 0.90642 -0.23542 0.91302 -0.25718 C 0.91632 -0.29421 0.91823 -0.32708 0.91302 -0.3662 C 0.89931 -0.46736 0.84132 -0.52338 0.78108 -0.57431 C 0.7632 -0.58935 0.74653 -0.60718 0.72813 -0.6206 C 0.5599 -0.74537 0.38455 -0.83843 0.19931 -0.90741 C 0.14757 -0.92662 0.0967 -0.94375 0.04323 -0.95185 C 0.01354 -0.94884 -0.00208 -0.95393 -0.01892 -0.92361 C -0.02396 -0.90139 -0.03611 -0.87778 -0.04618 -0.8588 C -0.05121 -0.84931 -0.05746 -0.84097 -0.06128 -0.83056 C -0.0783 -0.78518 -0.07239 -0.80463 -0.08108 -0.77431 C -0.08837 -0.70046 -0.07222 -0.64884 -0.0401 -0.59236 C -0.03073 -0.57593 -0.02153 -0.55787 -0.00972 -0.54375 C -0.00608 -0.53981 -0.00139 -0.5375 0.00226 -0.53356 C 0.04132 -0.4919 -0.01059 -0.54236 0.02205 -0.50949 C 0.02899 -0.50255 0.03715 -0.49745 0.04323 -0.48912 C 0.07379 -0.44861 0.03802 -0.49375 0.06754 -0.46296 C 0.07934 -0.45069 0.0842 -0.43935 0.09774 -0.43056 C 0.10278 -0.42731 0.10868 -0.42569 0.11302 -0.4206 C 0.12431 -0.40787 0.11858 -0.41319 0.12969 -0.4044 C 0.13976 -0.37708 0.12535 -0.41435 0.13715 -0.39028 C 0.14011 -0.38426 0.14132 -0.37292 0.14323 -0.3662 C 0.14531 -0.32546 0.14636 -0.31991 0.14323 -0.26898 C 0.14271 -0.26065 0.13108 -0.24907 0.12656 -0.24468 C 0.1125 -0.23148 0.09879 -0.22014 0.0842 -0.20833 C 0.025 -0.16018 -0.03715 -0.12824 -0.10677 -0.12176 C -0.1816 -0.12616 -0.15677 -0.10949 -0.18854 -0.15208 C -0.19236 -0.1662 -0.18698 -0.14977 -0.19462 -0.16204 C -0.20469 -0.17801 -0.19097 -0.16366 -0.20226 -0.17431 C -0.20798 -0.19884 -0.1875 -0.19676 -0.175 -0.19861 C -0.16146 -0.19491 -0.16736 -0.19977 -0.16736 -0.17222 " pathEditMode="relative" ptsTypes="ffffffffffffffffffffffffffffffffffffffffffffffffffffffA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0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0.12038 C -0.04566 -0.12339 -0.08941 -0.13427 -0.13351 -0.1426 C -0.18125 -0.16204 -0.22222 -0.17894 -0.26059 -0.22316 C -0.27604 -0.24098 -0.29288 -0.25927 -0.30295 -0.2838 C -0.31805 -0.32061 -0.32917 -0.35996 -0.33628 -0.40093 C -0.33889 -0.41575 -0.34132 -0.43056 -0.34392 -0.44561 C -0.34531 -0.45371 -0.34844 -0.46991 -0.34844 -0.46991 C -0.35469 -0.54167 -0.36163 -0.66019 -0.31667 -0.72015 C -0.31371 -0.73149 -0.29826 -0.73843 -0.28941 -0.74029 C -0.2526 -0.74769 -0.26198 -0.74584 -0.22726 -0.74839 C -0.19375 -0.75371 -0.16094 -0.75834 -0.12726 -0.76042 C -0.11146 -0.76251 -0.10625 -0.76691 -0.09236 -0.77061 C -0.07483 -0.77524 -0.05555 -0.77501 -0.03785 -0.77663 C -0.02726 -0.77941 -0.01684 -0.78126 -0.00608 -0.78265 C 0.00729 -0.79191 0.02309 -0.79144 0.03785 -0.79283 C 0.07222 -0.79214 0.1066 -0.79191 0.14097 -0.79075 C 0.15295 -0.79029 0.16563 -0.78172 0.17708 -0.77871 C 0.18177 -0.77755 0.19879 -0.77524 0.20295 -0.77478 C 0.21632 -0.76853 0.23108 -0.76505 0.24392 -0.75649 C 0.25087 -0.75186 0.25642 -0.74816 0.26372 -0.74445 C 0.26962 -0.73635 0.27691 -0.73149 0.28333 -0.72408 C 0.2908 -0.71552 0.29583 -0.70464 0.30313 -0.69584 C 0.31198 -0.68519 0.32361 -0.67223 0.33038 -0.65973 C 0.34931 -0.62362 0.36979 -0.58959 0.38941 -0.55441 C 0.39184 -0.54491 0.39636 -0.53866 0.4 -0.53033 C 0.4066 -0.51552 0.40886 -0.49839 0.41823 -0.48589 C 0.42049 -0.47987 0.42136 -0.47292 0.42431 -0.46783 C 0.43073 -0.45579 0.42934 -0.46413 0.43333 -0.45371 C 0.43681 -0.44422 0.43958 -0.43589 0.44392 -0.42709 C 0.44792 -0.41899 0.4533 -0.41204 0.45608 -0.40325 C 0.46389 -0.37802 0.47639 -0.34885 0.48038 -0.32223 C 0.48299 -0.30533 0.48542 -0.28797 0.48941 -0.27177 C 0.4908 -0.25579 0.49254 -0.24885 0.49705 -0.23519 C 0.49913 -0.22848 0.50313 -0.21529 0.50313 -0.21529 C 0.50434 -0.20255 0.50642 -0.19144 0.50764 -0.17871 C 0.50712 -0.16251 0.50729 -0.1463 0.50608 -0.13056 C 0.50417 -0.10348 0.49236 -0.07709 0.48333 -0.05371 C 0.4559 0.01921 0.42101 0.07708 0.35764 0.08796 C 0.35504 0.08726 0.35191 0.08819 0.35 0.08587 C 0.34844 0.08402 0.34931 0.08032 0.34861 0.07777 C 0.34601 0.06805 0.34549 0.07198 0.34392 0.06365 C 0.34271 0.05694 0.34097 0.04351 0.34097 0.04351 C 0.34184 -0.00579 0.33611 -0.02362 0.34861 -0.05741 C 0.35243 -0.06806 0.35764 -0.07941 0.36372 -0.08774 C 0.36615 -0.09121 0.37118 -0.09816 0.37118 -0.09816 C 0.36927 -0.08728 0.36684 -0.07547 0.36059 -0.0676 C 0.3599 -0.07107 0.35712 -0.07964 0.36215 -0.07964 " pathEditMode="relative" ptsTypes="ffffffffffffffffffffffffffffffffffffffffffffffA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b="1" u="sng" dirty="0" smtClean="0"/>
              <a:t>Job </a:t>
            </a:r>
            <a:r>
              <a:rPr lang="cs-CZ" b="1" u="sng" dirty="0" err="1" smtClean="0"/>
              <a:t>can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be</a:t>
            </a:r>
            <a:r>
              <a:rPr lang="cs-CZ" b="1" u="sng" dirty="0" smtClean="0"/>
              <a:t> …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733256"/>
          </a:xfrm>
        </p:spPr>
        <p:txBody>
          <a:bodyPr/>
          <a:lstStyle/>
          <a:p>
            <a:pPr algn="ctr">
              <a:buNone/>
            </a:pPr>
            <a:endParaRPr lang="cs-CZ" b="1" dirty="0"/>
          </a:p>
        </p:txBody>
      </p:sp>
      <p:sp>
        <p:nvSpPr>
          <p:cNvPr id="4" name="Vodorovný svitek 3"/>
          <p:cNvSpPr/>
          <p:nvPr/>
        </p:nvSpPr>
        <p:spPr>
          <a:xfrm>
            <a:off x="1115616" y="1916832"/>
            <a:ext cx="2016224" cy="792088"/>
          </a:xfrm>
          <a:prstGeom prst="horizontalScroll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66"/>
                </a:solidFill>
              </a:rPr>
              <a:t>WELL-PAID</a:t>
            </a:r>
            <a:endParaRPr lang="cs-CZ" sz="2400" b="1" dirty="0">
              <a:solidFill>
                <a:srgbClr val="FFFF66"/>
              </a:solidFill>
            </a:endParaRPr>
          </a:p>
        </p:txBody>
      </p:sp>
      <p:sp>
        <p:nvSpPr>
          <p:cNvPr id="5" name="Vodorovný svitek 4"/>
          <p:cNvSpPr/>
          <p:nvPr/>
        </p:nvSpPr>
        <p:spPr>
          <a:xfrm>
            <a:off x="1115616" y="3212976"/>
            <a:ext cx="2016224" cy="792088"/>
          </a:xfrm>
          <a:prstGeom prst="horizontalScroll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66"/>
                </a:solidFill>
              </a:rPr>
              <a:t>FULL-TIME</a:t>
            </a:r>
            <a:endParaRPr lang="cs-CZ" sz="2400" b="1" dirty="0">
              <a:solidFill>
                <a:srgbClr val="FFFF66"/>
              </a:solidFill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1115616" y="4437112"/>
            <a:ext cx="2016224" cy="792088"/>
          </a:xfrm>
          <a:prstGeom prst="horizontalScroll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66"/>
                </a:solidFill>
              </a:rPr>
              <a:t>PERMANENT</a:t>
            </a:r>
            <a:endParaRPr lang="cs-CZ" sz="2400" b="1" dirty="0">
              <a:solidFill>
                <a:srgbClr val="FFFF66"/>
              </a:solidFill>
            </a:endParaRPr>
          </a:p>
        </p:txBody>
      </p:sp>
      <p:sp>
        <p:nvSpPr>
          <p:cNvPr id="7" name="Vodorovný svitek 6"/>
          <p:cNvSpPr/>
          <p:nvPr/>
        </p:nvSpPr>
        <p:spPr>
          <a:xfrm>
            <a:off x="1187624" y="5661248"/>
            <a:ext cx="2016224" cy="792088"/>
          </a:xfrm>
          <a:prstGeom prst="horizontalScroll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FF66"/>
                </a:solidFill>
              </a:rPr>
              <a:t>MANUAL</a:t>
            </a:r>
            <a:endParaRPr lang="cs-CZ" sz="2800" b="1" dirty="0">
              <a:solidFill>
                <a:srgbClr val="FFFF66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131840" y="1196752"/>
            <a:ext cx="3168352" cy="504056"/>
          </a:xfrm>
          <a:prstGeom prst="roundRect">
            <a:avLst/>
          </a:prstGeom>
          <a:solidFill>
            <a:srgbClr val="A2F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cs-CZ" sz="2000" b="1" dirty="0" err="1" smtClean="0">
                <a:solidFill>
                  <a:schemeClr val="tx1"/>
                </a:solidFill>
              </a:rPr>
              <a:t>Create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the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opposites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9" name="Násobení 8"/>
          <p:cNvSpPr/>
          <p:nvPr/>
        </p:nvSpPr>
        <p:spPr>
          <a:xfrm>
            <a:off x="4427984" y="2060848"/>
            <a:ext cx="792088" cy="576064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odorovný svitek 9"/>
          <p:cNvSpPr/>
          <p:nvPr/>
        </p:nvSpPr>
        <p:spPr>
          <a:xfrm>
            <a:off x="6012160" y="1844824"/>
            <a:ext cx="2016224" cy="792088"/>
          </a:xfrm>
          <a:prstGeom prst="horizontalScroll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66"/>
                </a:solidFill>
              </a:rPr>
              <a:t>BADLY PAID</a:t>
            </a:r>
            <a:endParaRPr lang="cs-CZ" sz="2400" b="1" dirty="0">
              <a:solidFill>
                <a:srgbClr val="FFFF66"/>
              </a:solidFill>
            </a:endParaRPr>
          </a:p>
        </p:txBody>
      </p:sp>
      <p:sp>
        <p:nvSpPr>
          <p:cNvPr id="11" name="Vodorovný svitek 10"/>
          <p:cNvSpPr/>
          <p:nvPr/>
        </p:nvSpPr>
        <p:spPr>
          <a:xfrm>
            <a:off x="6012160" y="3140968"/>
            <a:ext cx="2016224" cy="792088"/>
          </a:xfrm>
          <a:prstGeom prst="horizontalScroll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66"/>
                </a:solidFill>
              </a:rPr>
              <a:t>PART-TIME</a:t>
            </a:r>
            <a:endParaRPr lang="cs-CZ" sz="2400" b="1" dirty="0">
              <a:solidFill>
                <a:srgbClr val="FFFF66"/>
              </a:solidFill>
            </a:endParaRPr>
          </a:p>
        </p:txBody>
      </p:sp>
      <p:sp>
        <p:nvSpPr>
          <p:cNvPr id="12" name="Vodorovný svitek 11"/>
          <p:cNvSpPr/>
          <p:nvPr/>
        </p:nvSpPr>
        <p:spPr>
          <a:xfrm>
            <a:off x="6012160" y="4365104"/>
            <a:ext cx="2016224" cy="792088"/>
          </a:xfrm>
          <a:prstGeom prst="horizontalScroll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66"/>
                </a:solidFill>
              </a:rPr>
              <a:t>TEMPORARY</a:t>
            </a:r>
            <a:endParaRPr lang="cs-CZ" sz="2400" b="1" dirty="0">
              <a:solidFill>
                <a:srgbClr val="FFFF66"/>
              </a:solidFill>
            </a:endParaRPr>
          </a:p>
        </p:txBody>
      </p:sp>
      <p:sp>
        <p:nvSpPr>
          <p:cNvPr id="13" name="Vodorovný svitek 12"/>
          <p:cNvSpPr/>
          <p:nvPr/>
        </p:nvSpPr>
        <p:spPr>
          <a:xfrm>
            <a:off x="6084168" y="5445224"/>
            <a:ext cx="2016224" cy="792088"/>
          </a:xfrm>
          <a:prstGeom prst="horizontalScroll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66"/>
                </a:solidFill>
              </a:rPr>
              <a:t>MENTAL</a:t>
            </a:r>
            <a:endParaRPr lang="cs-CZ" sz="2400" b="1" dirty="0">
              <a:solidFill>
                <a:srgbClr val="FFFF66"/>
              </a:solidFill>
            </a:endParaRPr>
          </a:p>
        </p:txBody>
      </p:sp>
      <p:sp>
        <p:nvSpPr>
          <p:cNvPr id="14" name="Násobení 13"/>
          <p:cNvSpPr/>
          <p:nvPr/>
        </p:nvSpPr>
        <p:spPr>
          <a:xfrm>
            <a:off x="4427984" y="3284984"/>
            <a:ext cx="792088" cy="576064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Násobení 14"/>
          <p:cNvSpPr/>
          <p:nvPr/>
        </p:nvSpPr>
        <p:spPr>
          <a:xfrm>
            <a:off x="4427984" y="4437112"/>
            <a:ext cx="792088" cy="576064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Násobení 15"/>
          <p:cNvSpPr/>
          <p:nvPr/>
        </p:nvSpPr>
        <p:spPr>
          <a:xfrm>
            <a:off x="4427984" y="5589240"/>
            <a:ext cx="792088" cy="576064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9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0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1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1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cs-CZ" b="1" u="sng" dirty="0" err="1" smtClean="0"/>
              <a:t>People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at</a:t>
            </a:r>
            <a:r>
              <a:rPr lang="cs-CZ" b="1" u="sng" dirty="0" smtClean="0"/>
              <a:t> </a:t>
            </a:r>
            <a:r>
              <a:rPr lang="cs-CZ" b="1" u="sng" dirty="0" err="1"/>
              <a:t>W</a:t>
            </a:r>
            <a:r>
              <a:rPr lang="cs-CZ" b="1" u="sng" dirty="0" err="1" smtClean="0"/>
              <a:t>ork</a:t>
            </a:r>
            <a:endParaRPr lang="cs-CZ" b="1" u="sng" dirty="0"/>
          </a:p>
        </p:txBody>
      </p:sp>
      <p:sp>
        <p:nvSpPr>
          <p:cNvPr id="7" name="Vodorovný svitek 6"/>
          <p:cNvSpPr/>
          <p:nvPr/>
        </p:nvSpPr>
        <p:spPr>
          <a:xfrm>
            <a:off x="899592" y="764704"/>
            <a:ext cx="2088232" cy="1152128"/>
          </a:xfrm>
          <a:prstGeom prst="horizontalScroll">
            <a:avLst/>
          </a:prstGeom>
          <a:solidFill>
            <a:srgbClr val="CB417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BOSS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6444208" y="836712"/>
            <a:ext cx="2088232" cy="1152128"/>
          </a:xfrm>
          <a:prstGeom prst="horizontalScroll">
            <a:avLst/>
          </a:prstGeom>
          <a:solidFill>
            <a:srgbClr val="CB417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COLLEAGUES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Vodorovný svitek 10"/>
          <p:cNvSpPr/>
          <p:nvPr/>
        </p:nvSpPr>
        <p:spPr>
          <a:xfrm>
            <a:off x="3779912" y="2492896"/>
            <a:ext cx="2088232" cy="1152128"/>
          </a:xfrm>
          <a:prstGeom prst="horizontalScroll">
            <a:avLst/>
          </a:prstGeom>
          <a:solidFill>
            <a:srgbClr val="CB417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STAFF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907432" y="4752617"/>
            <a:ext cx="4284476" cy="792088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tx1"/>
                </a:solidFill>
              </a:rPr>
              <a:t>This</a:t>
            </a:r>
            <a:r>
              <a:rPr lang="cs-CZ" sz="2800" b="1" dirty="0" smtClean="0">
                <a:solidFill>
                  <a:schemeClr val="tx1"/>
                </a:solidFill>
              </a:rPr>
              <a:t> person </a:t>
            </a:r>
            <a:r>
              <a:rPr lang="cs-CZ" sz="2800" b="1" dirty="0" err="1" smtClean="0">
                <a:solidFill>
                  <a:schemeClr val="tx1"/>
                </a:solidFill>
              </a:rPr>
              <a:t>manages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the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firm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and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tells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what</a:t>
            </a:r>
            <a:r>
              <a:rPr lang="cs-CZ" sz="2800" b="1" dirty="0" smtClean="0">
                <a:solidFill>
                  <a:schemeClr val="tx1"/>
                </a:solidFill>
              </a:rPr>
              <a:t> to do. 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861810" y="4716791"/>
            <a:ext cx="4284476" cy="792088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These </a:t>
            </a:r>
            <a:r>
              <a:rPr lang="cs-CZ" sz="2800" b="1" dirty="0" err="1" smtClean="0">
                <a:solidFill>
                  <a:schemeClr val="tx1"/>
                </a:solidFill>
              </a:rPr>
              <a:t>people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work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with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you</a:t>
            </a:r>
            <a:r>
              <a:rPr lang="cs-CZ" sz="2800" b="1" dirty="0" smtClean="0">
                <a:solidFill>
                  <a:schemeClr val="tx1"/>
                </a:solidFill>
              </a:rPr>
              <a:t> in </a:t>
            </a:r>
            <a:r>
              <a:rPr lang="cs-CZ" sz="2800" b="1" dirty="0" err="1" smtClean="0">
                <a:solidFill>
                  <a:schemeClr val="tx1"/>
                </a:solidFill>
              </a:rPr>
              <a:t>one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company</a:t>
            </a:r>
            <a:r>
              <a:rPr lang="cs-CZ" sz="2800" b="1" dirty="0" smtClean="0">
                <a:solidFill>
                  <a:schemeClr val="tx1"/>
                </a:solidFill>
              </a:rPr>
              <a:t>.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897560" y="4951218"/>
            <a:ext cx="4284476" cy="72008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These </a:t>
            </a:r>
            <a:r>
              <a:rPr lang="cs-CZ" sz="2800" b="1" dirty="0" err="1" smtClean="0">
                <a:solidFill>
                  <a:schemeClr val="tx1"/>
                </a:solidFill>
              </a:rPr>
              <a:t>people</a:t>
            </a:r>
            <a:r>
              <a:rPr lang="cs-CZ" sz="2800" b="1" dirty="0" smtClean="0">
                <a:solidFill>
                  <a:schemeClr val="tx1"/>
                </a:solidFill>
              </a:rPr>
              <a:t> are </a:t>
            </a:r>
            <a:r>
              <a:rPr lang="cs-CZ" sz="2800" b="1" dirty="0" err="1" smtClean="0">
                <a:solidFill>
                  <a:schemeClr val="tx1"/>
                </a:solidFill>
              </a:rPr>
              <a:t>the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employees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of</a:t>
            </a:r>
            <a:r>
              <a:rPr lang="cs-CZ" sz="2800" b="1" dirty="0" smtClean="0">
                <a:solidFill>
                  <a:schemeClr val="tx1"/>
                </a:solidFill>
              </a:rPr>
              <a:t> a </a:t>
            </a:r>
            <a:r>
              <a:rPr lang="cs-CZ" sz="2800" b="1" dirty="0" err="1" smtClean="0">
                <a:solidFill>
                  <a:schemeClr val="tx1"/>
                </a:solidFill>
              </a:rPr>
              <a:t>company</a:t>
            </a:r>
            <a:r>
              <a:rPr lang="cs-CZ" sz="2800" b="1" dirty="0" smtClean="0">
                <a:solidFill>
                  <a:schemeClr val="tx1"/>
                </a:solidFill>
              </a:rPr>
              <a:t>.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1027" name="Picture 3" descr="C:\Users\Jirka\AppData\Local\Microsoft\Windows\Temporary Internet Files\Content.IE5\O9FGIEC9\MC90032460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85282" y="188640"/>
            <a:ext cx="1058718" cy="1145309"/>
          </a:xfrm>
          <a:prstGeom prst="rect">
            <a:avLst/>
          </a:prstGeom>
          <a:noFill/>
        </p:spPr>
      </p:pic>
      <p:pic>
        <p:nvPicPr>
          <p:cNvPr id="1028" name="Picture 4" descr="C:\Users\Jirka\AppData\Local\Microsoft\Windows\Temporary Internet Files\Content.IE5\3XYXL3D0\MP90043049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96752" cy="1196752"/>
          </a:xfrm>
          <a:prstGeom prst="rect">
            <a:avLst/>
          </a:prstGeom>
          <a:noFill/>
        </p:spPr>
      </p:pic>
      <p:sp>
        <p:nvSpPr>
          <p:cNvPr id="19" name="Vodorovný svitek 18"/>
          <p:cNvSpPr/>
          <p:nvPr/>
        </p:nvSpPr>
        <p:spPr>
          <a:xfrm>
            <a:off x="827584" y="5589240"/>
            <a:ext cx="2195736" cy="864096"/>
          </a:xfrm>
          <a:prstGeom prst="horizontalScroll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EMPLOYER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1" name="Násobení 20"/>
          <p:cNvSpPr/>
          <p:nvPr/>
        </p:nvSpPr>
        <p:spPr>
          <a:xfrm>
            <a:off x="4499992" y="5805264"/>
            <a:ext cx="504056" cy="432048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odorovný svitek 21"/>
          <p:cNvSpPr/>
          <p:nvPr/>
        </p:nvSpPr>
        <p:spPr>
          <a:xfrm>
            <a:off x="6084168" y="5589240"/>
            <a:ext cx="2195736" cy="864096"/>
          </a:xfrm>
          <a:prstGeom prst="horizontalScroll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EMPLOYEE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4" name="Picture 4" descr="C:\Users\richterova\AppData\Local\Microsoft\Windows\Temporary Internet Files\Content.IE5\MSYV1T7A\MC9000183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407933"/>
            <a:ext cx="1276232" cy="1100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ichterova\AppData\Local\Microsoft\Windows\Temporary Internet Files\Content.IE5\MSYV1T7A\MP90044868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817" y="4051000"/>
            <a:ext cx="845782" cy="1268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4115 -0.00139 -0.1323 0.0037 -0.18334 -0.00811 C -0.18681 -0.01019 -0.19028 -0.0125 -0.19393 -0.01412 C -0.20087 -0.01713 -0.20816 -0.01875 -0.21511 -0.02223 C -0.22882 -0.02894 -0.24445 -0.03959 -0.25903 -0.04237 C -0.27622 -0.05348 -0.27848 -0.06713 -0.28941 -0.08681 C -0.29254 -0.09954 -0.29723 -0.10926 -0.30157 -0.12107 C -0.3073 -0.13658 -0.30226 -0.1257 -0.30608 -0.14144 C -0.31111 -0.16158 -0.31754 -0.18033 -0.3198 -0.20186 C -0.32032 -0.20718 -0.32066 -0.21274 -0.32118 -0.21829 C -0.32257 -0.23218 -0.3257 -0.26065 -0.3257 -0.26065 C -0.32969 -0.33334 -0.32795 -0.40556 -0.30608 -0.47269 C -0.30278 -0.48287 -0.29532 -0.48797 -0.28941 -0.49491 C -0.26025 -0.5294 -0.22848 -0.55602 -0.18941 -0.56551 C -0.1783 -0.57315 -0.16736 -0.57338 -0.15452 -0.5757 C -0.12327 -0.575 -0.09184 -0.57524 -0.06059 -0.57362 C -0.03768 -0.57246 -0.01632 -0.56389 0.00607 -0.5595 C 0.03038 -0.54862 0.0552 -0.54491 0.0802 -0.53936 C 0.10764 -0.53311 0.13437 -0.5213 0.16215 -0.51713 C 0.19357 -0.50579 0.22552 -0.49399 0.25764 -0.48681 C 0.27135 -0.47755 0.28559 -0.47686 0.29392 -0.45649 C 0.29843 -0.44514 0.30173 -0.43588 0.30451 -0.42408 C 0.30538 -0.41991 0.30764 -0.41204 0.30764 -0.41204 C 0.30659 -0.36135 0.30868 -0.29815 0.28941 -0.25047 C 0.27882 -0.22431 0.25243 -0.20556 0.23333 -0.19399 C 0.20972 -0.17963 0.18906 -0.17362 0.16354 -0.1676 C 0.13298 -0.16042 0.1059 -0.15232 0.07413 -0.15139 C 0.04479 -0.15047 0.01562 -0.15024 -0.01372 -0.14954 C -0.02327 -0.15024 -0.03299 -0.14908 -0.04236 -0.15139 C -0.04549 -0.15209 -0.0349 -0.1595 -0.0349 -0.1595 " pathEditMode="relative" ptsTypes="fffffffffffffffffffffffffffffA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593 -0.13549 C -0.03229 -0.14566 -0.02639 -0.14728 -0.01788 -0.14751 C 0.04323 -0.14867 0.10434 -0.1489 0.16546 -0.14959 C 0.18577 -0.15191 0.20226 -0.15699 0.22153 -0.16578 C 0.22969 -0.17364 0.24236 -0.18428 0.24879 -0.19607 C 0.25764 -0.21248 0.2533 -0.20601 0.26094 -0.21618 C 0.26302 -0.22451 0.26667 -0.2289 0.26997 -0.2363 C 0.27691 -0.25202 0.28212 -0.26867 0.2882 -0.28485 C 0.28941 -0.29364 0.29011 -0.30243 0.29271 -0.31098 C 0.29566 -0.32092 0.30122 -0.32925 0.3033 -0.33942 C 0.30521 -0.34867 0.30625 -0.35815 0.30799 -0.36786 C 0.30712 -0.403 0.31059 -0.42243 0.30035 -0.4504 C 0.29566 -0.48693 0.28212 -0.51121 0.26094 -0.53503 C 0.24931 -0.54821 0.24289 -0.56 0.22761 -0.56323 C 0.20973 -0.5741 0.19236 -0.57826 0.17309 -0.5815 C 0.14462 -0.58081 0.1165 -0.58104 0.0882 -0.57942 C 0.07414 -0.5785 0.06459 -0.57179 0.05174 -0.56532 C 0.04098 -0.55954 0.03021 -0.55769 0.01997 -0.54913 C 0.00556 -0.53711 -0.00711 -0.51769 -0.01649 -0.49873 C -0.02673 -0.47769 -0.03316 -0.4548 -0.04357 -0.43422 C -0.04757 -0.41618 -0.05468 -0.39977 -0.05868 -0.38173 C -0.0651 -0.3526 -0.07413 -0.32647 -0.08298 -0.29896 C -0.08715 -0.28601 -0.09149 -0.26982 -0.09965 -0.26058 C -0.10729 -0.25179 -0.11475 -0.243 -0.12239 -0.23445 C -0.12673 -0.22959 -0.13038 -0.22219 -0.13593 -0.22034 C -0.14948 -0.21572 -0.16145 -0.20832 -0.17552 -0.20624 C -0.2177 -0.19167 -0.26284 -0.20185 -0.30573 -0.21017 C -0.33576 -0.22728 -0.36545 -0.24532 -0.3875 -0.27884 C -0.39809 -0.2948 -0.40086 -0.30289 -0.40868 -0.31907 C -0.41267 -0.35491 -0.41093 -0.33248 -0.40729 -0.40185 C -0.40625 -0.42266 -0.40069 -0.44185 -0.39809 -0.46243 C -0.39305 -0.50266 -0.40156 -0.45017 -0.39357 -0.50081 C -0.39097 -0.51676 -0.38941 -0.523 -0.38454 -0.53919 C -0.37413 -0.57341 -0.36076 -0.62705 -0.33454 -0.64393 C -0.32552 -0.64323 -0.31632 -0.64416 -0.30729 -0.64208 C -0.30208 -0.64092 -0.28854 -0.62127 -0.28593 -0.61572 C -0.2835 -0.6104 -0.28107 -0.60115 -0.28003 -0.5956 C -0.27882 -0.5889 -0.27691 -0.57549 -0.27691 -0.57526 C -0.27743 -0.54913 -0.27621 -0.52277 -0.27847 -0.49665 C -0.27882 -0.49179 -0.28194 -0.48809 -0.28454 -0.48462 C -0.29548 -0.46959 -0.30625 -0.46034 -0.32083 -0.45225 C -0.32395 -0.44832 -0.33142 -0.43491 -0.33003 -0.44023 C -0.32829 -0.44717 -0.32795 -0.45295 -0.32395 -0.45826 " pathEditMode="relative" rAng="0" ptsTypes="ffffffffffffffffffffffffffffffffffffffffffA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0" y="-254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0885 -0.16486 C -0.5158 -0.16694 -0.52153 -0.17202 -0.52847 -0.1748 C -0.53646 -0.1822 -0.54479 -0.18775 -0.5526 -0.19515 C -0.55816 -0.20046 -0.56059 -0.20809 -0.56632 -0.21318 C -0.57205 -0.22335 -0.57153 -0.23214 -0.57535 -0.24347 C -0.57864 -0.25318 -0.58021 -0.25896 -0.58298 -0.26983 C -0.58437 -0.27515 -0.58628 -0.28023 -0.5875 -0.28578 C -0.58889 -0.29249 -0.59062 -0.30613 -0.59062 -0.3059 C -0.58958 -0.32162 -0.58889 -0.33711 -0.5875 -0.35237 C -0.58732 -0.35491 -0.58472 -0.36324 -0.58298 -0.36463 C -0.57986 -0.36694 -0.57587 -0.36717 -0.57239 -0.36856 C -0.53107 -0.36786 -0.48941 -0.37156 -0.44809 -0.36648 C -0.4184 -0.36278 -0.38958 -0.35029 -0.36024 -0.34243 C -0.29705 -0.32532 -0.23368 -0.31122 -0.17083 -0.29202 C -0.12812 -0.27908 -0.08541 -0.26243 -0.04201 -0.25364 C -0.03246 -0.24509 -0.02673 -0.23075 -0.01944 -0.21919 C -0.00312 -0.19445 -0.01875 -0.22174 -0.00729 -0.20116 C -0.00382 -0.18798 -0.00833 -0.20278 -0.00121 -0.1889 C 0.01702 -0.15376 0.0342 -0.12231 0.06702 -0.11029 C 0.08438 -0.10405 0.10295 -0.10405 0.11997 -0.09619 C 0.12761 -0.09688 0.15365 -0.0985 0.16406 -0.10012 C 0.18125 -0.10289 0.1974 -0.11122 0.21406 -0.1163 C 0.2382 -0.1237 0.26372 -0.12833 0.2882 -0.13249 C 0.30035 -0.13942 0.30677 -0.14844 0.31702 -0.15885 C 0.32188 -0.1778 0.31354 -0.14775 0.32309 -0.17295 C 0.32396 -0.17549 0.32379 -0.1785 0.32466 -0.18104 C 0.32639 -0.18659 0.33073 -0.197 0.33073 -0.19676 C 0.3349 -0.23445 0.35122 -0.29919 0.31858 -0.31422 C 0.30434 -0.31237 0.28941 -0.31445 0.27604 -0.30798 C 0.26094 -0.30081 0.25261 -0.28208 0.23976 -0.27168 C 0.23455 -0.26752 0.22761 -0.26867 0.22153 -0.26775 C 0.21354 -0.26497 0.20695 -0.26012 0.19879 -0.25757 C 0.18837 -0.25434 0.17761 -0.25411 0.16702 -0.25156 C 0.15434 -0.25295 0.1415 -0.25156 0.12917 -0.25549 C 0.1217 -0.2578 0.11545 -0.28023 0.1125 -0.28786 C 0.11059 -0.30335 0.10868 -0.31885 0.10643 -0.33434 C 0.10729 -0.34382 0.10729 -0.3533 0.1092 -0.36254 C 0.1125 -0.37804 0.13663 -0.40555 0.14271 -0.41087 C 0.17952 -0.44324 0.21302 -0.4622 0.25643 -0.47353 C 0.25764 -0.47422 0.27466 -0.48624 0.27917 -0.4837 C 0.28073 -0.48278 0.27813 -0.47954 0.27761 -0.47746 C 0.275 -0.46543 0.27795 -0.47214 0.26997 -0.4615 C 0.26702 -0.44902 0.26459 -0.43746 0.25486 -0.43306 C 0.25434 -0.43515 0.25486 -0.43861 0.2533 -0.43931 C 0.24688 -0.44231 0.24618 -0.43653 0.24271 -0.43306 C 0.23646 -0.42682 0.229 -0.4185 0.22153 -0.41503 C 0.22101 -0.41711 0.21997 -0.42104 0.21997 -0.42081 " pathEditMode="relative" rAng="0" ptsTypes="ffffffffffffffffffffffffffffffffffffffffffffffA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06" y="-126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 animBg="1"/>
      <p:bldP spid="11" grpId="0" animBg="1"/>
      <p:bldP spid="12" grpId="0" animBg="1"/>
      <p:bldP spid="12" grpId="1" animBg="1"/>
      <p:bldP spid="15" grpId="0" animBg="1"/>
      <p:bldP spid="15" grpId="1" animBg="1"/>
      <p:bldP spid="16" grpId="0" animBg="1"/>
      <p:bldP spid="16" grpId="1" animBg="1"/>
      <p:bldP spid="19" grpId="0" animBg="1"/>
      <p:bldP spid="21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0768"/>
          </a:xfrm>
        </p:spPr>
        <p:txBody>
          <a:bodyPr/>
          <a:lstStyle/>
          <a:p>
            <a:r>
              <a:rPr lang="cs-CZ" b="1" u="sng" dirty="0" err="1" smtClean="0"/>
              <a:t>Looking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for</a:t>
            </a:r>
            <a:r>
              <a:rPr lang="cs-CZ" b="1" u="sng" dirty="0" smtClean="0"/>
              <a:t> a </a:t>
            </a:r>
            <a:r>
              <a:rPr lang="cs-CZ" b="1" u="sng" dirty="0"/>
              <a:t>J</a:t>
            </a:r>
            <a:r>
              <a:rPr lang="cs-CZ" b="1" u="sng" dirty="0" smtClean="0"/>
              <a:t>ob </a:t>
            </a:r>
            <a:r>
              <a:rPr lang="cs-CZ" b="1" u="sng" dirty="0" smtClean="0"/>
              <a:t>…</a:t>
            </a:r>
            <a:endParaRPr lang="cs-CZ" dirty="0"/>
          </a:p>
        </p:txBody>
      </p:sp>
      <p:pic>
        <p:nvPicPr>
          <p:cNvPr id="4" name="Picture 2" descr="C:\Program Files (x86)\Microsoft Office\MEDIA\CAGCAT10\j019538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4368" y="0"/>
            <a:ext cx="1041957" cy="1063708"/>
          </a:xfrm>
          <a:prstGeom prst="rect">
            <a:avLst/>
          </a:prstGeom>
          <a:noFill/>
        </p:spPr>
      </p:pic>
      <p:pic>
        <p:nvPicPr>
          <p:cNvPr id="5" name="Picture 4" descr="C:\Users\Jirka\AppData\Local\Microsoft\Windows\Temporary Internet Files\Content.IE5\DB7PSKPI\MC90005684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813255" cy="1207008"/>
          </a:xfrm>
          <a:prstGeom prst="rect">
            <a:avLst/>
          </a:prstGeom>
          <a:noFill/>
        </p:spPr>
      </p:pic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0905479"/>
              </p:ext>
            </p:extLst>
          </p:nvPr>
        </p:nvGraphicFramePr>
        <p:xfrm>
          <a:off x="539552" y="1340768"/>
          <a:ext cx="8100392" cy="33452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Obdélník 9"/>
          <p:cNvSpPr/>
          <p:nvPr/>
        </p:nvSpPr>
        <p:spPr>
          <a:xfrm>
            <a:off x="755576" y="4581128"/>
            <a:ext cx="1584176" cy="7200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INTERVIEW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267744" y="5589240"/>
            <a:ext cx="1584176" cy="7200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JOB</a:t>
            </a:r>
            <a:endParaRPr lang="cs-CZ" b="1" dirty="0" smtClean="0">
              <a:solidFill>
                <a:schemeClr val="tx1"/>
              </a:solidFill>
            </a:endParaRP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ADVERT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779912" y="4509120"/>
            <a:ext cx="1584176" cy="7200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CURRICULUM VITAE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732240" y="4509120"/>
            <a:ext cx="1584176" cy="7200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EMPLOYMENT CONTRACT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508104" y="5661248"/>
            <a:ext cx="1584176" cy="7200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APPLICATION FORM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718489" y="1207008"/>
            <a:ext cx="1584176" cy="4938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Match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the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vocabulary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55 -0.06505 C 0.05503 -0.06667 0.10052 -0.06736 0.14601 -0.07106 C 0.15538 -0.07361 0.16233 -0.07917 0.1717 -0.08102 C 0.18594 -0.08889 0.20139 -0.09143 0.21562 -0.0993 C 0.23854 -0.1118 0.22465 -0.10764 0.23993 -0.11134 C 0.25625 -0.12245 0.27309 -0.13055 0.28993 -0.13981 C 0.29948 -0.15255 0.31736 -0.15579 0.32934 -0.16389 C 0.33594 -0.16852 0.34219 -0.17407 0.34896 -0.17801 C 0.35347 -0.18079 0.36614 -0.1868 0.36875 -0.19028 C 0.3743 -0.19768 0.37118 -0.19537 0.37778 -0.19838 C 0.38229 -0.20393 0.3875 -0.2081 0.39149 -0.21435 C 0.39618 -0.22153 0.3993 -0.22917 0.40347 -0.23657 C 0.40868 -0.24583 0.40746 -0.23935 0.41111 -0.24884 C 0.4151 -0.25926 0.41771 -0.27037 0.4217 -0.28102 C 0.42378 -0.29514 0.42587 -0.30995 0.42934 -0.32361 C 0.42882 -0.35972 0.43906 -0.40417 0.42326 -0.43657 C 0.42153 -0.45301 0.41684 -0.46921 0.40955 -0.4831 C 0.40764 -0.49143 0.40364 -0.49861 0.39757 -0.50139 C 0.38941 -0.51157 0.37743 -0.51134 0.36719 -0.51551 C 0.34792 -0.52315 0.37239 -0.51574 0.35052 -0.52361 C 0.33802 -0.52801 0.32517 -0.53148 0.31267 -0.53565 C 0.29722 -0.54074 0.28125 -0.54167 0.26562 -0.54583 C 0.25156 -0.54514 0.23733 -0.54537 0.22326 -0.54375 C 0.21892 -0.54329 0.21528 -0.53912 0.21111 -0.53773 C 0.19496 -0.53217 0.1776 -0.52662 0.16111 -0.52546 C 0.14288 -0.5243 0.12483 -0.5243 0.1066 -0.52361 C 0.03646 -0.51389 0.13403 -0.52685 -0.0632 -0.51944 C -0.06563 -0.51944 -0.09514 -0.50139 -0.09948 -0.4993 C -0.10399 -0.49699 -0.1132 -0.49329 -0.1132 -0.49305 C -0.12327 -0.48403 -0.11094 -0.49444 -0.1283 -0.48518 C -0.13906 -0.4794 -0.14149 -0.47592 -0.15243 -0.47315 C -0.15504 -0.47454 -0.15729 -0.47662 -0.16007 -0.47708 C -0.17031 -0.47847 -0.16979 -0.46042 -0.17517 -0.45278 C -0.17708 -0.43009 -0.17274 -0.4287 -0.18889 -0.4287 " pathEditMode="relative" rAng="0" ptsTypes="fffffffffffffffffffffffffffffffff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45" y="-2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95 -0.05949 C 0.00885 -0.06689 0.01771 -0.06713 0.02569 -0.06759 C 0.0474 -0.06875 0.06927 -0.06875 0.09097 -0.06944 C 0.10556 -0.07268 0.12031 -0.075 0.1349 -0.07754 C 0.14549 -0.08356 0.15503 -0.08912 0.16667 -0.09166 C 0.16979 -0.09236 0.19167 -0.0949 0.20156 -0.09976 C 0.21701 -0.1074 0.20122 -0.10231 0.22726 -0.10787 C 0.23073 -0.10856 0.23785 -0.10995 0.23785 -0.10995 C 0.25 -0.11527 0.26024 -0.12338 0.27274 -0.12615 C 0.29184 -0.14282 0.31302 -0.1574 0.32274 -0.1868 C 0.32813 -0.20301 0.32899 -0.22407 0.33038 -0.2412 C 0.32934 -0.25 0.32899 -0.25902 0.32726 -0.26759 C 0.32448 -0.28055 0.31354 -0.28912 0.30764 -0.29976 C 0.30365 -0.32083 0.31042 -0.28981 0.29705 -0.32407 C 0.2901 -0.34213 0.28403 -0.35949 0.27882 -0.3787 C 0.27396 -0.39699 0.27031 -0.41551 0.26372 -0.4331 C 0.26146 -0.43935 0.25816 -0.4449 0.25608 -0.45139 C 0.24462 -0.48773 0.23802 -0.52476 0.21962 -0.55648 C 0.21667 -0.55509 0.21285 -0.55532 0.21059 -0.55231 C 0.20503 -0.5449 0.20816 -0.54722 0.20156 -0.54421 C 0.1934 -0.53611 0.18385 -0.53009 0.17569 -0.52199 C 0.1566 -0.50324 0.13819 -0.48449 0.11823 -0.46759 C 0.10833 -0.45926 0.10122 -0.44652 0.09236 -0.43726 C 0.08906 -0.43379 0.08229 -0.4199 0.08177 -0.41898 C 0.07622 -0.40879 0.07049 -0.39861 0.0651 -0.38865 C 0.05833 -0.37615 0.05399 -0.3625 0.04705 -0.35046 C 0.04653 -0.34838 0.04635 -0.34606 0.04549 -0.34421 C 0.04427 -0.3412 0.04201 -0.33912 0.04097 -0.33611 C 0.03993 -0.3331 0.04045 -0.32916 0.03941 -0.32615 C 0.03681 -0.31828 0.03056 -0.31342 0.02726 -0.30601 C 0.02205 -0.29444 0.0151 -0.28634 0.00903 -0.27569 C 0.00087 -0.26134 0.00903 -0.26851 -0.00156 -0.26157 C -0.0184 -0.23796 -0.04184 -0.23588 -0.0651 -0.2331 C -0.08524 -0.22824 -0.10451 -0.23842 -0.12431 -0.2412 C -0.12465 -0.24143 -0.13385 -0.24421 -0.1349 -0.24537 C -0.13681 -0.24745 -0.13767 -0.25115 -0.13941 -0.25347 C -0.14271 -0.25787 -0.14722 -0.26157 -0.15156 -0.26342 C -0.15365 -0.27592 -0.15469 -0.27106 -0.16215 -0.27754 C -0.16372 -0.27685 -0.16528 -0.27476 -0.16667 -0.27569 C -0.1684 -0.27662 -0.16962 -0.28171 -0.16962 -0.28171 " pathEditMode="relative" ptsTypes="fffffffffffffffffffffffffffffffffffffffA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86 -0.05787 C 0.00782 -0.06898 0.01354 -0.07639 0.02153 -0.08009 C 0.02257 -0.08148 0.02379 -0.08264 0.02466 -0.08403 C 0.02587 -0.08588 0.02639 -0.08843 0.02761 -0.09005 C 0.03351 -0.09815 0.0415 -0.1037 0.04722 -0.11227 C 0.0691 -0.14583 0.08993 -0.18357 0.10486 -0.22338 C 0.10799 -0.24329 0.11771 -0.25926 0.12309 -0.27801 C 0.13282 -0.31181 0.13993 -0.3463 0.14722 -0.38102 C 0.14827 -0.3919 0.14931 -0.40255 0.15035 -0.41343 C 0.15087 -0.41875 0.15191 -0.42963 0.15191 -0.42963 C 0.15157 -0.45509 0.15938 -0.57732 0.14271 -0.62963 C 0.13733 -0.6463 0.13316 -0.66482 0.12604 -0.68009 C 0.11424 -0.70532 0.09445 -0.73171 0.07604 -0.74861 C 0.0717 -0.75255 0.06667 -0.75486 0.0625 -0.7588 C 0.05955 -0.76157 0.05782 -0.7662 0.05486 -0.76898 C 0.01632 -0.80556 -0.04062 -0.83449 -0.0875 -0.84375 C -0.12864 -0.86806 -0.23333 -0.8456 -0.28906 -0.84167 C -0.33993 -0.83287 -0.3901 -0.81782 -0.44062 -0.80532 C -0.45416 -0.80185 -0.48541 -0.79676 -0.49514 -0.79306 C -0.57656 -0.76134 -0.64531 -0.72083 -0.69357 -0.62338 C -0.69687 -0.60625 -0.69687 -0.60949 -0.69357 -0.58102 C -0.69288 -0.57477 -0.68906 -0.56296 -0.68906 -0.56296 C -0.68576 -0.5375 -0.67778 -0.51482 -0.67239 -0.49005 C -0.66597 -0.46042 -0.66284 -0.43195 -0.65416 -0.40324 C -0.65225 -0.38727 -0.64739 -0.34352 -0.64357 -0.33449 C -0.61909 -0.27546 -0.65868 -0.37269 -0.62691 -0.28611 C -0.61059 -0.24167 -0.59271 -0.19907 -0.56944 -0.16088 C -0.55659 -0.13982 -0.5618 -0.15278 -0.5467 -0.13657 C -0.54288 -0.13241 -0.53993 -0.12685 -0.53611 -0.12245 C -0.51788 -0.10185 -0.47465 -0.07338 -0.45121 -0.06782 C -0.44271 -0.06574 -0.43403 -0.06505 -0.42534 -0.06389 C -0.42031 -0.0632 -0.41024 -0.06181 -0.41024 -0.06181 C -0.35434 -0.0632 -0.2993 -0.06782 -0.24357 -0.07199 C -0.22725 -0.07616 -0.21337 -0.08218 -0.1967 -0.08403 C -0.16788 -0.09445 -0.14253 -0.10093 -0.11632 -0.12245 C -0.09548 -0.13958 -0.07361 -0.16898 -0.04965 -0.17708 C -0.02864 -0.19421 -0.0125 -0.21111 -0.00573 -0.24375 C -0.00434 -0.25718 -0.00295 -0.2706 -0.00121 -0.28403 C -0.00173 -0.30764 0.00278 -0.3331 -0.00416 -0.35486 C -0.0184 -0.39931 -0.05208 -0.44236 -0.08455 -0.46389 C -0.09514 -0.47083 -0.11076 -0.47384 -0.12239 -0.47593 C -0.19635 -0.47384 -0.17309 -0.49375 -0.19514 -0.46597 C -0.19566 -0.46389 -0.19739 -0.46157 -0.1967 -0.45972 C -0.19514 -0.45556 -0.18732 -0.45926 -0.18611 -0.45972 C -0.18559 -0.46181 -0.18333 -0.46435 -0.18455 -0.46597 C -0.18559 -0.46759 -0.18802 -0.46551 -0.18906 -0.46389 C -0.18975 -0.46296 -0.18906 -0.46111 -0.18906 -0.45972 " pathEditMode="relative" ptsTypes="ffffffffffffffffffffffffffffffffffffffffffffffA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0.05972 C -0.02396 -0.07593 -0.04583 -0.10417 -0.06024 -0.13449 C -0.06476 -0.14398 -0.06701 -0.15486 -0.07083 -0.16481 C -0.07674 -0.20856 -0.0691 -0.24421 -0.06024 -0.28403 C -0.05972 -0.28935 -0.05955 -0.29491 -0.05868 -0.30023 C -0.05694 -0.31042 -0.05382 -0.32014 -0.0526 -0.33056 C -0.05156 -0.33935 -0.05226 -0.34861 -0.04965 -0.35671 C -0.04253 -0.37801 -0.03437 -0.39838 -0.02691 -0.41944 C -0.01962 -0.43981 -0.01094 -0.46551 0.00504 -0.47593 C 0.00903 -0.48125 0.0125 -0.4875 0.01701 -0.49213 C 0.02413 -0.49954 0.03195 -0.50579 0.03837 -0.51435 C 0.04879 -0.52824 0.04722 -0.5287 0.05955 -0.53241 C 0.1 -0.56018 0.19583 -0.53056 0.19583 -0.53056 C 0.27136 -0.51343 0.33455 -0.51736 0.41701 -0.51643 C 0.48004 -0.51389 0.54236 -0.50486 0.60504 -0.49815 C 0.63386 -0.48704 0.66406 -0.4838 0.69288 -0.47199 C 0.69792 -0.4669 0.70365 -0.46366 0.70799 -0.45764 C 0.71649 -0.4037 0.71806 -0.33889 0.69896 -0.28796 C 0.69445 -0.27616 0.68802 -0.26574 0.68368 -0.2537 C 0.67813 -0.23866 0.67066 -0.22477 0.66563 -0.20926 C 0.66337 -0.20231 0.65886 -0.18657 0.65504 -0.18102 C 0.65208 -0.17662 0.64757 -0.175 0.64445 -0.17083 C 0.63646 -0.16018 0.63004 -0.14699 0.6217 -0.13657 C 0.58941 -0.0963 0.55504 -0.07731 0.51111 -0.07199 C 0.50017 -0.06898 0.48195 -0.06018 0.47778 -0.07801 C 0.48108 -0.11204 0.47292 -0.16042 0.48976 -0.19097 C 0.49896 -0.20787 0.50886 -0.22014 0.51858 -0.23542 C 0.5224 -0.2412 0.52917 -0.2537 0.52917 -0.2537 C 0.52865 -0.25833 0.52882 -0.26343 0.52778 -0.26782 C 0.52708 -0.27083 0.52031 -0.27893 0.51858 -0.28194 C 0.51632 -0.28588 0.5125 -0.29421 0.5125 -0.29421 C 0.50972 -0.30648 0.51215 -0.29606 0.50642 -0.29606 L 0.51858 -0.30023 " pathEditMode="relative" ptsTypes="fffffffffffffffffffffffffffffffAA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9 -0.0574 C -0.00226 -0.05046 -0.0224 -0.04328 -0.03195 -0.03935 C -0.04341 -0.03472 -0.08143 -0.01412 -0.0941 -0.01296 C -0.14011 -0.00879 -0.18594 -0.00486 -0.23195 -0.00277 C -0.26528 -0.00486 -0.29861 -0.00648 -0.33195 -0.00902 C -0.35816 -0.01088 -0.38021 -0.02338 -0.40469 -0.03518 C -0.43924 -0.05185 -0.48664 -0.06944 -0.51528 -0.09791 C -0.52778 -0.11018 -0.53629 -0.12407 -0.54723 -0.13819 C -0.56129 -0.22037 -0.55226 -0.16504 -0.54723 -0.37662 C -0.5467 -0.39814 -0.5349 -0.42361 -0.529 -0.44328 C -0.52205 -0.46689 -0.51545 -0.48588 -0.5033 -0.50601 C -0.44306 -0.60625 -0.3408 -0.60972 -0.2533 -0.62314 C -0.21945 -0.62245 -0.18559 -0.62222 -0.15191 -0.62106 C -0.13386 -0.62037 -0.11545 -0.61458 -0.09723 -0.61296 C -0.07379 -0.60833 -0.05052 -0.6037 -0.02743 -0.59676 C -0.00782 -0.59074 0.01007 -0.57777 0.03003 -0.57268 C 0.03906 -0.56782 0.04843 -0.56296 0.05746 -0.55833 C 0.06336 -0.55532 0.06944 -0.55301 0.07552 -0.55046 C 0.07708 -0.54976 0.08003 -0.54838 0.08003 -0.54838 C 0.0875 -0.54097 0.096 -0.53449 0.10277 -0.52615 C 0.11562 -0.51041 0.12048 -0.49861 0.13159 -0.48379 C 0.14878 -0.4368 0.14878 -0.3949 0.15434 -0.34421 C 0.15382 -0.32801 0.15382 -0.3118 0.15277 -0.29583 C 0.15173 -0.28101 0.14461 -0.26111 0.13767 -0.2493 C 0.13541 -0.2456 0.1335 -0.24051 0.13003 -0.23935 C 0.12031 -0.23588 0.11128 -0.22986 0.10139 -0.22708 C 0.08524 -0.22777 0.06892 -0.22731 0.05277 -0.22916 C 0.05104 -0.22939 0.05 -0.23217 0.04826 -0.2331 C 0.03993 -0.23773 0.02986 -0.24236 0.021 -0.24537 C 0.01753 -0.25231 0.01198 -0.26759 0.01198 -0.26759 C 0.01597 -0.28634 0.01718 -0.28773 0.03003 -0.29375 C 0.02847 -0.27824 0.03177 -0.28171 0.02552 -0.27754 " pathEditMode="relative" ptsTypes="fffffffffffffffffffffffffffffffA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1115616" y="188640"/>
          <a:ext cx="6984782" cy="3564396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98913"/>
                <a:gridCol w="498913"/>
                <a:gridCol w="498913"/>
                <a:gridCol w="498913"/>
                <a:gridCol w="498913"/>
                <a:gridCol w="498913"/>
                <a:gridCol w="462906"/>
                <a:gridCol w="534920"/>
                <a:gridCol w="498913"/>
                <a:gridCol w="498913"/>
                <a:gridCol w="498913"/>
                <a:gridCol w="498913"/>
                <a:gridCol w="498913"/>
                <a:gridCol w="498913"/>
              </a:tblGrid>
              <a:tr h="39604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</a:tr>
              <a:tr h="39604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</a:tr>
              <a:tr h="39604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solidFill>
                      <a:srgbClr val="A2FCA6"/>
                    </a:solidFill>
                  </a:tcPr>
                </a:tc>
              </a:tr>
              <a:tr h="39604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mpd="sng">
                      <a:noFill/>
                    </a:lnT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604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</a:tr>
              <a:tr h="39604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</a:tr>
              <a:tr h="39604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solidFill>
                      <a:srgbClr val="A2FCA6"/>
                    </a:solidFill>
                  </a:tcPr>
                </a:tc>
              </a:tr>
              <a:tr h="39604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B w="12700" cmpd="sng">
                      <a:noFill/>
                    </a:lnB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9604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solidFill>
                      <a:srgbClr val="A2FCA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solidFill>
                      <a:srgbClr val="A2FCA6"/>
                    </a:solidFill>
                  </a:tcPr>
                </a:tc>
              </a:tr>
            </a:tbl>
          </a:graphicData>
        </a:graphic>
      </p:graphicFrame>
      <p:sp>
        <p:nvSpPr>
          <p:cNvPr id="8" name="Obdélník 7"/>
          <p:cNvSpPr/>
          <p:nvPr/>
        </p:nvSpPr>
        <p:spPr>
          <a:xfrm>
            <a:off x="323528" y="4005064"/>
            <a:ext cx="4320480" cy="360040"/>
          </a:xfrm>
          <a:prstGeom prst="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1. </a:t>
            </a:r>
            <a:r>
              <a:rPr lang="cs-CZ" sz="1600" b="1" dirty="0" smtClean="0">
                <a:solidFill>
                  <a:schemeClr val="tx1"/>
                </a:solidFill>
              </a:rPr>
              <a:t>A person </a:t>
            </a:r>
            <a:r>
              <a:rPr lang="cs-CZ" sz="1600" b="1" dirty="0" err="1" smtClean="0">
                <a:solidFill>
                  <a:schemeClr val="tx1"/>
                </a:solidFill>
              </a:rPr>
              <a:t>who</a:t>
            </a:r>
            <a:r>
              <a:rPr lang="cs-CZ" sz="1600" b="1" dirty="0" smtClean="0">
                <a:solidFill>
                  <a:schemeClr val="tx1"/>
                </a:solidFill>
              </a:rPr>
              <a:t> </a:t>
            </a:r>
            <a:r>
              <a:rPr lang="cs-CZ" sz="1600" b="1" dirty="0" err="1" smtClean="0">
                <a:solidFill>
                  <a:schemeClr val="tx1"/>
                </a:solidFill>
              </a:rPr>
              <a:t>wants</a:t>
            </a:r>
            <a:r>
              <a:rPr lang="cs-CZ" sz="1600" b="1" dirty="0" smtClean="0">
                <a:solidFill>
                  <a:schemeClr val="tx1"/>
                </a:solidFill>
              </a:rPr>
              <a:t> to </a:t>
            </a:r>
            <a:r>
              <a:rPr lang="cs-CZ" sz="1600" b="1" dirty="0" err="1" smtClean="0">
                <a:solidFill>
                  <a:schemeClr val="tx1"/>
                </a:solidFill>
              </a:rPr>
              <a:t>apply</a:t>
            </a:r>
            <a:r>
              <a:rPr lang="cs-CZ" sz="1600" b="1" dirty="0" smtClean="0">
                <a:solidFill>
                  <a:schemeClr val="tx1"/>
                </a:solidFill>
              </a:rPr>
              <a:t> </a:t>
            </a:r>
            <a:r>
              <a:rPr lang="cs-CZ" sz="1600" b="1" dirty="0" err="1" smtClean="0">
                <a:solidFill>
                  <a:schemeClr val="tx1"/>
                </a:solidFill>
              </a:rPr>
              <a:t>for</a:t>
            </a:r>
            <a:r>
              <a:rPr lang="cs-CZ" sz="1600" b="1" dirty="0" smtClean="0">
                <a:solidFill>
                  <a:schemeClr val="tx1"/>
                </a:solidFill>
              </a:rPr>
              <a:t> a  </a:t>
            </a:r>
            <a:r>
              <a:rPr lang="cs-CZ" sz="1600" b="1" dirty="0" err="1" smtClean="0">
                <a:solidFill>
                  <a:schemeClr val="tx1"/>
                </a:solidFill>
              </a:rPr>
              <a:t>job</a:t>
            </a:r>
            <a:r>
              <a:rPr lang="cs-CZ" sz="1600" b="1" dirty="0" smtClean="0">
                <a:solidFill>
                  <a:schemeClr val="tx1"/>
                </a:solidFill>
              </a:rPr>
              <a:t> </a:t>
            </a:r>
            <a:r>
              <a:rPr lang="cs-CZ" sz="1600" b="1" dirty="0" err="1" smtClean="0">
                <a:solidFill>
                  <a:schemeClr val="tx1"/>
                </a:solidFill>
              </a:rPr>
              <a:t>is</a:t>
            </a:r>
            <a:r>
              <a:rPr lang="cs-CZ" sz="1600" b="1" dirty="0" smtClean="0">
                <a:solidFill>
                  <a:schemeClr val="tx1"/>
                </a:solidFill>
              </a:rPr>
              <a:t> </a:t>
            </a:r>
            <a:r>
              <a:rPr lang="cs-CZ" sz="1600" b="1" dirty="0" err="1" smtClean="0">
                <a:solidFill>
                  <a:schemeClr val="tx1"/>
                </a:solidFill>
              </a:rPr>
              <a:t>an</a:t>
            </a:r>
            <a:r>
              <a:rPr lang="cs-CZ" sz="1600" b="1" dirty="0" smtClean="0">
                <a:solidFill>
                  <a:schemeClr val="tx1"/>
                </a:solidFill>
              </a:rPr>
              <a:t> …</a:t>
            </a: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115616" y="188640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619672" y="188640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P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123728" y="188640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P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627784" y="188640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L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131840" y="188640"/>
            <a:ext cx="504056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563888" y="188640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067944" y="188640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572000" y="188640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076056" y="188640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123728" y="620688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627784" y="620688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131840" y="620688"/>
            <a:ext cx="504056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635896" y="620688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067944" y="620688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572000" y="620688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5076056" y="620688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5652120" y="620688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323528" y="4653136"/>
            <a:ext cx="4320480" cy="360040"/>
          </a:xfrm>
          <a:prstGeom prst="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2. </a:t>
            </a:r>
            <a:r>
              <a:rPr lang="cs-CZ" sz="1600" b="1" dirty="0" err="1" smtClean="0">
                <a:solidFill>
                  <a:schemeClr val="tx1"/>
                </a:solidFill>
              </a:rPr>
              <a:t>When</a:t>
            </a:r>
            <a:r>
              <a:rPr lang="cs-CZ" sz="1600" b="1" dirty="0" smtClean="0">
                <a:solidFill>
                  <a:schemeClr val="tx1"/>
                </a:solidFill>
              </a:rPr>
              <a:t> </a:t>
            </a:r>
            <a:r>
              <a:rPr lang="cs-CZ" sz="1600" b="1" dirty="0" err="1" smtClean="0">
                <a:solidFill>
                  <a:schemeClr val="tx1"/>
                </a:solidFill>
              </a:rPr>
              <a:t>you</a:t>
            </a:r>
            <a:r>
              <a:rPr lang="cs-CZ" sz="1600" b="1" dirty="0" smtClean="0">
                <a:solidFill>
                  <a:schemeClr val="tx1"/>
                </a:solidFill>
              </a:rPr>
              <a:t> start </a:t>
            </a:r>
            <a:r>
              <a:rPr lang="cs-CZ" sz="1600" b="1" dirty="0" err="1" smtClean="0">
                <a:solidFill>
                  <a:schemeClr val="tx1"/>
                </a:solidFill>
              </a:rPr>
              <a:t>your</a:t>
            </a:r>
            <a:r>
              <a:rPr lang="cs-CZ" sz="1600" b="1" dirty="0" smtClean="0">
                <a:solidFill>
                  <a:schemeClr val="tx1"/>
                </a:solidFill>
              </a:rPr>
              <a:t> </a:t>
            </a:r>
            <a:r>
              <a:rPr lang="cs-CZ" sz="1600" b="1" dirty="0" err="1" smtClean="0">
                <a:solidFill>
                  <a:schemeClr val="tx1"/>
                </a:solidFill>
              </a:rPr>
              <a:t>job</a:t>
            </a:r>
            <a:r>
              <a:rPr lang="cs-CZ" sz="1600" b="1" dirty="0" smtClean="0">
                <a:solidFill>
                  <a:schemeClr val="tx1"/>
                </a:solidFill>
              </a:rPr>
              <a:t> </a:t>
            </a:r>
            <a:r>
              <a:rPr lang="cs-CZ" sz="1600" b="1" dirty="0" err="1" smtClean="0">
                <a:solidFill>
                  <a:schemeClr val="tx1"/>
                </a:solidFill>
              </a:rPr>
              <a:t>you</a:t>
            </a:r>
            <a:r>
              <a:rPr lang="cs-CZ" sz="1600" b="1" dirty="0" smtClean="0">
                <a:solidFill>
                  <a:schemeClr val="tx1"/>
                </a:solidFill>
              </a:rPr>
              <a:t> sign a </a:t>
            </a:r>
            <a:r>
              <a:rPr lang="cs-CZ" sz="1600" b="1" dirty="0" err="1" smtClean="0">
                <a:solidFill>
                  <a:schemeClr val="tx1"/>
                </a:solidFill>
              </a:rPr>
              <a:t>working</a:t>
            </a:r>
            <a:r>
              <a:rPr lang="cs-CZ" sz="1600" b="1" dirty="0" smtClean="0">
                <a:solidFill>
                  <a:schemeClr val="tx1"/>
                </a:solidFill>
              </a:rPr>
              <a:t>…</a:t>
            </a: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2123728" y="980728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2627784" y="980728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3131840" y="980728"/>
            <a:ext cx="504056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3635896" y="980728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4067944" y="980728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1619672" y="1412776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2123728" y="1412776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2627784" y="1412776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3131840" y="1412776"/>
            <a:ext cx="504056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3635896" y="1412776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4139952" y="1412776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4644008" y="1412776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5148064" y="1412776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5580112" y="1412776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6084168" y="1412776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6588224" y="1412776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7092280" y="1412776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7596336" y="1412776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1115616" y="1772816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1619672" y="1772816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7" name="Obdélník 46"/>
          <p:cNvSpPr/>
          <p:nvPr/>
        </p:nvSpPr>
        <p:spPr>
          <a:xfrm>
            <a:off x="2123728" y="1772816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L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2627784" y="1772816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3131840" y="1772816"/>
            <a:ext cx="504056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0" name="Obdélník 49"/>
          <p:cNvSpPr/>
          <p:nvPr/>
        </p:nvSpPr>
        <p:spPr>
          <a:xfrm>
            <a:off x="3635896" y="1772816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3131840" y="2132856"/>
            <a:ext cx="504056" cy="432048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3635896" y="2204864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3" name="Obdélník 52"/>
          <p:cNvSpPr/>
          <p:nvPr/>
        </p:nvSpPr>
        <p:spPr>
          <a:xfrm>
            <a:off x="4067944" y="2204864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4" name="Obdélník 53"/>
          <p:cNvSpPr/>
          <p:nvPr/>
        </p:nvSpPr>
        <p:spPr>
          <a:xfrm>
            <a:off x="4572000" y="2204864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5" name="Obdélník 54"/>
          <p:cNvSpPr/>
          <p:nvPr/>
        </p:nvSpPr>
        <p:spPr>
          <a:xfrm>
            <a:off x="5148064" y="2204864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6" name="Obdélník 55"/>
          <p:cNvSpPr/>
          <p:nvPr/>
        </p:nvSpPr>
        <p:spPr>
          <a:xfrm>
            <a:off x="5580112" y="2204864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6084168" y="2204864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2123728" y="2564904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2627784" y="2564904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K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0" name="Obdélník 59"/>
          <p:cNvSpPr/>
          <p:nvPr/>
        </p:nvSpPr>
        <p:spPr>
          <a:xfrm>
            <a:off x="3131840" y="2564904"/>
            <a:ext cx="504056" cy="432048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3635896" y="2564904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L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2" name="Obdélník 61"/>
          <p:cNvSpPr/>
          <p:nvPr/>
        </p:nvSpPr>
        <p:spPr>
          <a:xfrm>
            <a:off x="4067944" y="2564904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L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3" name="Obdélník 62"/>
          <p:cNvSpPr/>
          <p:nvPr/>
        </p:nvSpPr>
        <p:spPr>
          <a:xfrm>
            <a:off x="4572000" y="2564904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Obdélník 63"/>
          <p:cNvSpPr/>
          <p:nvPr/>
        </p:nvSpPr>
        <p:spPr>
          <a:xfrm>
            <a:off x="3131840" y="2996952"/>
            <a:ext cx="504056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5" name="Obdélník 64"/>
          <p:cNvSpPr/>
          <p:nvPr/>
        </p:nvSpPr>
        <p:spPr>
          <a:xfrm>
            <a:off x="3635896" y="2996952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X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6" name="Obdélník 65"/>
          <p:cNvSpPr/>
          <p:nvPr/>
        </p:nvSpPr>
        <p:spPr>
          <a:xfrm>
            <a:off x="4067944" y="2996952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P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7" name="Obdélník 66"/>
          <p:cNvSpPr/>
          <p:nvPr/>
        </p:nvSpPr>
        <p:spPr>
          <a:xfrm>
            <a:off x="4572000" y="2996952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8" name="Obdélník 67"/>
          <p:cNvSpPr/>
          <p:nvPr/>
        </p:nvSpPr>
        <p:spPr>
          <a:xfrm>
            <a:off x="5148064" y="2996952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9" name="Obdélník 68"/>
          <p:cNvSpPr/>
          <p:nvPr/>
        </p:nvSpPr>
        <p:spPr>
          <a:xfrm>
            <a:off x="5580112" y="2996952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0" name="Obdélník 69"/>
          <p:cNvSpPr/>
          <p:nvPr/>
        </p:nvSpPr>
        <p:spPr>
          <a:xfrm>
            <a:off x="6084168" y="2996952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1" name="Obdélník 70"/>
          <p:cNvSpPr/>
          <p:nvPr/>
        </p:nvSpPr>
        <p:spPr>
          <a:xfrm>
            <a:off x="6588224" y="2996952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2" name="Obdélník 71"/>
          <p:cNvSpPr/>
          <p:nvPr/>
        </p:nvSpPr>
        <p:spPr>
          <a:xfrm>
            <a:off x="7092280" y="2996952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Obdélník 72"/>
          <p:cNvSpPr/>
          <p:nvPr/>
        </p:nvSpPr>
        <p:spPr>
          <a:xfrm>
            <a:off x="7596336" y="2996952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4" name="Obdélník 73"/>
          <p:cNvSpPr/>
          <p:nvPr/>
        </p:nvSpPr>
        <p:spPr>
          <a:xfrm>
            <a:off x="3131840" y="3356992"/>
            <a:ext cx="576064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W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5" name="Obdélník 74"/>
          <p:cNvSpPr/>
          <p:nvPr/>
        </p:nvSpPr>
        <p:spPr>
          <a:xfrm>
            <a:off x="3635896" y="3356992"/>
            <a:ext cx="432048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6" name="Obdélník 75"/>
          <p:cNvSpPr/>
          <p:nvPr/>
        </p:nvSpPr>
        <p:spPr>
          <a:xfrm>
            <a:off x="4067944" y="3356992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7" name="Obdélník 76"/>
          <p:cNvSpPr/>
          <p:nvPr/>
        </p:nvSpPr>
        <p:spPr>
          <a:xfrm>
            <a:off x="4572000" y="3356992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K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8" name="Obdélník 77"/>
          <p:cNvSpPr/>
          <p:nvPr/>
        </p:nvSpPr>
        <p:spPr>
          <a:xfrm>
            <a:off x="5076056" y="3356992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9" name="Obdélník 78"/>
          <p:cNvSpPr/>
          <p:nvPr/>
        </p:nvSpPr>
        <p:spPr>
          <a:xfrm>
            <a:off x="5652120" y="3356992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0" name="Obdélník 79"/>
          <p:cNvSpPr/>
          <p:nvPr/>
        </p:nvSpPr>
        <p:spPr>
          <a:xfrm>
            <a:off x="6156176" y="3356992"/>
            <a:ext cx="504056" cy="36004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G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1" name="Obdélník 80"/>
          <p:cNvSpPr/>
          <p:nvPr/>
        </p:nvSpPr>
        <p:spPr>
          <a:xfrm>
            <a:off x="323528" y="5301208"/>
            <a:ext cx="4320480" cy="360040"/>
          </a:xfrm>
          <a:prstGeom prst="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3. </a:t>
            </a:r>
            <a:r>
              <a:rPr lang="cs-CZ" sz="1400" b="1" dirty="0" smtClean="0">
                <a:solidFill>
                  <a:schemeClr val="tx1"/>
                </a:solidFill>
              </a:rPr>
              <a:t>To show </a:t>
            </a:r>
            <a:r>
              <a:rPr lang="cs-CZ" sz="1400" b="1" dirty="0" err="1" smtClean="0">
                <a:solidFill>
                  <a:schemeClr val="tx1"/>
                </a:solidFill>
              </a:rPr>
              <a:t>your</a:t>
            </a:r>
            <a:r>
              <a:rPr lang="cs-CZ" sz="1400" b="1" dirty="0" smtClean="0">
                <a:solidFill>
                  <a:schemeClr val="tx1"/>
                </a:solidFill>
              </a:rPr>
              <a:t> </a:t>
            </a:r>
            <a:r>
              <a:rPr lang="cs-CZ" sz="1400" b="1" dirty="0" err="1" smtClean="0">
                <a:solidFill>
                  <a:schemeClr val="tx1"/>
                </a:solidFill>
              </a:rPr>
              <a:t>qualifications</a:t>
            </a:r>
            <a:r>
              <a:rPr lang="cs-CZ" sz="1400" b="1" dirty="0" smtClean="0">
                <a:solidFill>
                  <a:schemeClr val="tx1"/>
                </a:solidFill>
              </a:rPr>
              <a:t> </a:t>
            </a:r>
            <a:r>
              <a:rPr lang="cs-CZ" sz="1400" b="1" dirty="0" err="1" smtClean="0">
                <a:solidFill>
                  <a:schemeClr val="tx1"/>
                </a:solidFill>
              </a:rPr>
              <a:t>you</a:t>
            </a:r>
            <a:r>
              <a:rPr lang="cs-CZ" sz="1400" b="1" dirty="0" smtClean="0">
                <a:solidFill>
                  <a:schemeClr val="tx1"/>
                </a:solidFill>
              </a:rPr>
              <a:t> </a:t>
            </a:r>
            <a:r>
              <a:rPr lang="cs-CZ" sz="1400" b="1" dirty="0" err="1" smtClean="0">
                <a:solidFill>
                  <a:schemeClr val="tx1"/>
                </a:solidFill>
              </a:rPr>
              <a:t>write</a:t>
            </a:r>
            <a:r>
              <a:rPr lang="cs-CZ" sz="1400" b="1" dirty="0" smtClean="0">
                <a:solidFill>
                  <a:schemeClr val="tx1"/>
                </a:solidFill>
              </a:rPr>
              <a:t> a Curriculum…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82" name="Obdélník 81"/>
          <p:cNvSpPr/>
          <p:nvPr/>
        </p:nvSpPr>
        <p:spPr>
          <a:xfrm>
            <a:off x="323528" y="5877272"/>
            <a:ext cx="4320480" cy="360040"/>
          </a:xfrm>
          <a:prstGeom prst="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</a:t>
            </a:r>
            <a:r>
              <a:rPr lang="cs-CZ" sz="1600" b="1" dirty="0" smtClean="0">
                <a:solidFill>
                  <a:schemeClr val="tx1"/>
                </a:solidFill>
              </a:rPr>
              <a:t>. Job </a:t>
            </a:r>
            <a:r>
              <a:rPr lang="cs-CZ" sz="1600" b="1" dirty="0" err="1" smtClean="0">
                <a:solidFill>
                  <a:schemeClr val="tx1"/>
                </a:solidFill>
              </a:rPr>
              <a:t>offers</a:t>
            </a:r>
            <a:r>
              <a:rPr lang="cs-CZ" sz="1600" b="1" dirty="0" smtClean="0">
                <a:solidFill>
                  <a:schemeClr val="tx1"/>
                </a:solidFill>
              </a:rPr>
              <a:t> </a:t>
            </a:r>
            <a:r>
              <a:rPr lang="cs-CZ" sz="1600" b="1" dirty="0" err="1" smtClean="0">
                <a:solidFill>
                  <a:schemeClr val="tx1"/>
                </a:solidFill>
              </a:rPr>
              <a:t>can</a:t>
            </a:r>
            <a:r>
              <a:rPr lang="cs-CZ" sz="1600" b="1" dirty="0" smtClean="0">
                <a:solidFill>
                  <a:schemeClr val="tx1"/>
                </a:solidFill>
              </a:rPr>
              <a:t> </a:t>
            </a:r>
            <a:r>
              <a:rPr lang="cs-CZ" sz="1600" b="1" dirty="0" err="1" smtClean="0">
                <a:solidFill>
                  <a:schemeClr val="tx1"/>
                </a:solidFill>
              </a:rPr>
              <a:t>be</a:t>
            </a:r>
            <a:r>
              <a:rPr lang="cs-CZ" sz="1600" b="1" dirty="0" smtClean="0">
                <a:solidFill>
                  <a:schemeClr val="tx1"/>
                </a:solidFill>
              </a:rPr>
              <a:t> </a:t>
            </a:r>
            <a:r>
              <a:rPr lang="cs-CZ" sz="1600" b="1" dirty="0" err="1" smtClean="0">
                <a:solidFill>
                  <a:schemeClr val="tx1"/>
                </a:solidFill>
              </a:rPr>
              <a:t>found</a:t>
            </a:r>
            <a:r>
              <a:rPr lang="cs-CZ" sz="1600" b="1" dirty="0" smtClean="0">
                <a:solidFill>
                  <a:schemeClr val="tx1"/>
                </a:solidFill>
              </a:rPr>
              <a:t> in a </a:t>
            </a:r>
            <a:r>
              <a:rPr lang="cs-CZ" sz="1600" b="1" dirty="0" err="1" smtClean="0">
                <a:solidFill>
                  <a:schemeClr val="tx1"/>
                </a:solidFill>
              </a:rPr>
              <a:t>newspaper</a:t>
            </a:r>
            <a:r>
              <a:rPr lang="cs-CZ" sz="1600" b="1" dirty="0" smtClean="0">
                <a:solidFill>
                  <a:schemeClr val="tx1"/>
                </a:solidFill>
              </a:rPr>
              <a:t> </a:t>
            </a:r>
            <a:r>
              <a:rPr lang="cs-CZ" b="1" dirty="0" smtClean="0">
                <a:solidFill>
                  <a:schemeClr val="tx1"/>
                </a:solidFill>
              </a:rPr>
              <a:t>…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83" name="Obdélník 82"/>
          <p:cNvSpPr/>
          <p:nvPr/>
        </p:nvSpPr>
        <p:spPr>
          <a:xfrm>
            <a:off x="5292080" y="4005064"/>
            <a:ext cx="3851920" cy="360040"/>
          </a:xfrm>
          <a:prstGeom prst="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5. </a:t>
            </a:r>
            <a:r>
              <a:rPr lang="cs-CZ" sz="1600" b="1" dirty="0" smtClean="0">
                <a:solidFill>
                  <a:schemeClr val="tx1"/>
                </a:solidFill>
              </a:rPr>
              <a:t>As a </a:t>
            </a:r>
            <a:r>
              <a:rPr lang="cs-CZ" sz="1600" b="1" dirty="0" err="1" smtClean="0">
                <a:solidFill>
                  <a:schemeClr val="tx1"/>
                </a:solidFill>
              </a:rPr>
              <a:t>reward</a:t>
            </a:r>
            <a:r>
              <a:rPr lang="cs-CZ" sz="1600" b="1" dirty="0" smtClean="0">
                <a:solidFill>
                  <a:schemeClr val="tx1"/>
                </a:solidFill>
              </a:rPr>
              <a:t> </a:t>
            </a:r>
            <a:r>
              <a:rPr lang="cs-CZ" sz="1600" b="1" dirty="0" err="1" smtClean="0">
                <a:solidFill>
                  <a:schemeClr val="tx1"/>
                </a:solidFill>
              </a:rPr>
              <a:t>for</a:t>
            </a:r>
            <a:r>
              <a:rPr lang="cs-CZ" sz="1600" b="1" dirty="0" smtClean="0">
                <a:solidFill>
                  <a:schemeClr val="tx1"/>
                </a:solidFill>
              </a:rPr>
              <a:t> </a:t>
            </a:r>
            <a:r>
              <a:rPr lang="cs-CZ" sz="1600" b="1" dirty="0" err="1" smtClean="0">
                <a:solidFill>
                  <a:schemeClr val="tx1"/>
                </a:solidFill>
              </a:rPr>
              <a:t>your</a:t>
            </a:r>
            <a:r>
              <a:rPr lang="cs-CZ" sz="1600" b="1" dirty="0" smtClean="0">
                <a:solidFill>
                  <a:schemeClr val="tx1"/>
                </a:solidFill>
              </a:rPr>
              <a:t> </a:t>
            </a:r>
            <a:r>
              <a:rPr lang="cs-CZ" sz="1600" b="1" dirty="0" err="1" smtClean="0">
                <a:solidFill>
                  <a:schemeClr val="tx1"/>
                </a:solidFill>
              </a:rPr>
              <a:t>work</a:t>
            </a:r>
            <a:r>
              <a:rPr lang="cs-CZ" sz="1600" b="1" dirty="0" smtClean="0">
                <a:solidFill>
                  <a:schemeClr val="tx1"/>
                </a:solidFill>
              </a:rPr>
              <a:t> </a:t>
            </a:r>
            <a:r>
              <a:rPr lang="cs-CZ" sz="1600" b="1" dirty="0" err="1" smtClean="0">
                <a:solidFill>
                  <a:schemeClr val="tx1"/>
                </a:solidFill>
              </a:rPr>
              <a:t>you</a:t>
            </a:r>
            <a:r>
              <a:rPr lang="cs-CZ" sz="1600" b="1" dirty="0" smtClean="0">
                <a:solidFill>
                  <a:schemeClr val="tx1"/>
                </a:solidFill>
              </a:rPr>
              <a:t> </a:t>
            </a:r>
            <a:r>
              <a:rPr lang="cs-CZ" sz="1600" b="1" dirty="0" err="1" smtClean="0">
                <a:solidFill>
                  <a:schemeClr val="tx1"/>
                </a:solidFill>
              </a:rPr>
              <a:t>get</a:t>
            </a:r>
            <a:r>
              <a:rPr lang="cs-CZ" sz="1600" b="1" dirty="0" smtClean="0">
                <a:solidFill>
                  <a:schemeClr val="tx1"/>
                </a:solidFill>
              </a:rPr>
              <a:t> a …</a:t>
            </a: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84" name="Obdélník 83"/>
          <p:cNvSpPr/>
          <p:nvPr/>
        </p:nvSpPr>
        <p:spPr>
          <a:xfrm>
            <a:off x="5292080" y="4653136"/>
            <a:ext cx="3851920" cy="360040"/>
          </a:xfrm>
          <a:prstGeom prst="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6. </a:t>
            </a:r>
            <a:r>
              <a:rPr lang="cs-CZ" b="1" dirty="0" err="1" smtClean="0">
                <a:solidFill>
                  <a:schemeClr val="tx1"/>
                </a:solidFill>
              </a:rPr>
              <a:t>If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the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offered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job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is</a:t>
            </a:r>
            <a:r>
              <a:rPr lang="cs-CZ" b="1" dirty="0" smtClean="0">
                <a:solidFill>
                  <a:schemeClr val="tx1"/>
                </a:solidFill>
              </a:rPr>
              <a:t> free </a:t>
            </a:r>
            <a:r>
              <a:rPr lang="cs-CZ" b="1" dirty="0" err="1" smtClean="0">
                <a:solidFill>
                  <a:schemeClr val="tx1"/>
                </a:solidFill>
              </a:rPr>
              <a:t>it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is</a:t>
            </a:r>
            <a:r>
              <a:rPr lang="cs-CZ" b="1" dirty="0" smtClean="0">
                <a:solidFill>
                  <a:schemeClr val="tx1"/>
                </a:solidFill>
              </a:rPr>
              <a:t> a …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86" name="Obdélník 85"/>
          <p:cNvSpPr/>
          <p:nvPr/>
        </p:nvSpPr>
        <p:spPr>
          <a:xfrm>
            <a:off x="5292080" y="5301208"/>
            <a:ext cx="3851920" cy="360040"/>
          </a:xfrm>
          <a:prstGeom prst="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7</a:t>
            </a:r>
            <a:r>
              <a:rPr lang="cs-CZ" sz="1400" b="1" dirty="0" smtClean="0">
                <a:solidFill>
                  <a:schemeClr val="tx1"/>
                </a:solidFill>
              </a:rPr>
              <a:t>. In a CV </a:t>
            </a:r>
            <a:r>
              <a:rPr lang="cs-CZ" sz="1400" b="1" dirty="0" err="1" smtClean="0">
                <a:solidFill>
                  <a:schemeClr val="tx1"/>
                </a:solidFill>
              </a:rPr>
              <a:t>you</a:t>
            </a:r>
            <a:r>
              <a:rPr lang="cs-CZ" sz="1400" b="1" dirty="0" smtClean="0">
                <a:solidFill>
                  <a:schemeClr val="tx1"/>
                </a:solidFill>
              </a:rPr>
              <a:t> show </a:t>
            </a:r>
            <a:r>
              <a:rPr lang="cs-CZ" sz="1400" b="1" dirty="0" err="1" smtClean="0">
                <a:solidFill>
                  <a:schemeClr val="tx1"/>
                </a:solidFill>
              </a:rPr>
              <a:t>your</a:t>
            </a:r>
            <a:r>
              <a:rPr lang="cs-CZ" sz="1400" b="1" dirty="0" smtClean="0">
                <a:solidFill>
                  <a:schemeClr val="tx1"/>
                </a:solidFill>
              </a:rPr>
              <a:t> </a:t>
            </a:r>
            <a:r>
              <a:rPr lang="cs-CZ" sz="1400" b="1" dirty="0" err="1" smtClean="0">
                <a:solidFill>
                  <a:schemeClr val="tx1"/>
                </a:solidFill>
              </a:rPr>
              <a:t>qualifications</a:t>
            </a:r>
            <a:r>
              <a:rPr lang="cs-CZ" sz="1400" b="1" dirty="0" smtClean="0">
                <a:solidFill>
                  <a:schemeClr val="tx1"/>
                </a:solidFill>
              </a:rPr>
              <a:t> </a:t>
            </a:r>
            <a:r>
              <a:rPr lang="cs-CZ" sz="1400" b="1" dirty="0" err="1" smtClean="0">
                <a:solidFill>
                  <a:schemeClr val="tx1"/>
                </a:solidFill>
              </a:rPr>
              <a:t>and</a:t>
            </a:r>
            <a:r>
              <a:rPr lang="cs-CZ" sz="1400" b="1" dirty="0" smtClean="0">
                <a:solidFill>
                  <a:schemeClr val="tx1"/>
                </a:solidFill>
              </a:rPr>
              <a:t>…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87" name="Obdélník 86"/>
          <p:cNvSpPr/>
          <p:nvPr/>
        </p:nvSpPr>
        <p:spPr>
          <a:xfrm>
            <a:off x="5327576" y="5877272"/>
            <a:ext cx="3816424" cy="360040"/>
          </a:xfrm>
          <a:prstGeom prst="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8. </a:t>
            </a:r>
            <a:r>
              <a:rPr lang="cs-CZ" sz="1400" b="1" dirty="0" err="1" smtClean="0">
                <a:solidFill>
                  <a:schemeClr val="tx1"/>
                </a:solidFill>
              </a:rPr>
              <a:t>If</a:t>
            </a:r>
            <a:r>
              <a:rPr lang="cs-CZ" sz="1400" b="1" dirty="0" smtClean="0">
                <a:solidFill>
                  <a:schemeClr val="tx1"/>
                </a:solidFill>
              </a:rPr>
              <a:t> </a:t>
            </a:r>
            <a:r>
              <a:rPr lang="cs-CZ" sz="1400" b="1" dirty="0" err="1" smtClean="0">
                <a:solidFill>
                  <a:schemeClr val="tx1"/>
                </a:solidFill>
              </a:rPr>
              <a:t>you</a:t>
            </a:r>
            <a:r>
              <a:rPr lang="cs-CZ" sz="1400" b="1" dirty="0" smtClean="0">
                <a:solidFill>
                  <a:schemeClr val="tx1"/>
                </a:solidFill>
              </a:rPr>
              <a:t> </a:t>
            </a:r>
            <a:r>
              <a:rPr lang="cs-CZ" sz="1400" b="1" dirty="0" err="1" smtClean="0">
                <a:solidFill>
                  <a:schemeClr val="tx1"/>
                </a:solidFill>
              </a:rPr>
              <a:t>have</a:t>
            </a:r>
            <a:r>
              <a:rPr lang="cs-CZ" sz="1400" b="1" dirty="0" smtClean="0">
                <a:solidFill>
                  <a:schemeClr val="tx1"/>
                </a:solidFill>
              </a:rPr>
              <a:t> </a:t>
            </a:r>
            <a:r>
              <a:rPr lang="cs-CZ" sz="1400" b="1" dirty="0" err="1" smtClean="0">
                <a:solidFill>
                  <a:schemeClr val="tx1"/>
                </a:solidFill>
              </a:rPr>
              <a:t>used</a:t>
            </a:r>
            <a:r>
              <a:rPr lang="cs-CZ" sz="1400" b="1" dirty="0" smtClean="0">
                <a:solidFill>
                  <a:schemeClr val="tx1"/>
                </a:solidFill>
              </a:rPr>
              <a:t> </a:t>
            </a:r>
            <a:r>
              <a:rPr lang="cs-CZ" sz="1400" b="1" dirty="0" err="1" smtClean="0">
                <a:solidFill>
                  <a:schemeClr val="tx1"/>
                </a:solidFill>
              </a:rPr>
              <a:t>something</a:t>
            </a:r>
            <a:r>
              <a:rPr lang="cs-CZ" sz="1400" b="1" dirty="0" smtClean="0">
                <a:solidFill>
                  <a:schemeClr val="tx1"/>
                </a:solidFill>
              </a:rPr>
              <a:t> </a:t>
            </a:r>
            <a:r>
              <a:rPr lang="cs-CZ" sz="1400" b="1" dirty="0" err="1" smtClean="0">
                <a:solidFill>
                  <a:schemeClr val="tx1"/>
                </a:solidFill>
              </a:rPr>
              <a:t>already</a:t>
            </a:r>
            <a:r>
              <a:rPr lang="cs-CZ" sz="1400" b="1" dirty="0" smtClean="0">
                <a:solidFill>
                  <a:schemeClr val="tx1"/>
                </a:solidFill>
              </a:rPr>
              <a:t>, </a:t>
            </a:r>
            <a:r>
              <a:rPr lang="cs-CZ" sz="1400" b="1" dirty="0" err="1" smtClean="0">
                <a:solidFill>
                  <a:schemeClr val="tx1"/>
                </a:solidFill>
              </a:rPr>
              <a:t>you</a:t>
            </a:r>
            <a:r>
              <a:rPr lang="cs-CZ" sz="1400" b="1" dirty="0" smtClean="0">
                <a:solidFill>
                  <a:schemeClr val="tx1"/>
                </a:solidFill>
              </a:rPr>
              <a:t> </a:t>
            </a:r>
            <a:r>
              <a:rPr lang="cs-CZ" sz="1400" b="1" dirty="0" err="1" smtClean="0">
                <a:solidFill>
                  <a:schemeClr val="tx1"/>
                </a:solidFill>
              </a:rPr>
              <a:t>have</a:t>
            </a:r>
            <a:r>
              <a:rPr lang="cs-CZ" sz="1400" b="1" dirty="0" smtClean="0">
                <a:solidFill>
                  <a:schemeClr val="tx1"/>
                </a:solidFill>
              </a:rPr>
              <a:t>.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88" name="Obdélník 87"/>
          <p:cNvSpPr/>
          <p:nvPr/>
        </p:nvSpPr>
        <p:spPr>
          <a:xfrm>
            <a:off x="2483768" y="6497960"/>
            <a:ext cx="3851920" cy="360040"/>
          </a:xfrm>
          <a:prstGeom prst="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9. In </a:t>
            </a:r>
            <a:r>
              <a:rPr lang="cs-CZ" b="1" dirty="0" err="1" smtClean="0">
                <a:solidFill>
                  <a:schemeClr val="tx1"/>
                </a:solidFill>
              </a:rPr>
              <a:t>every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job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there</a:t>
            </a:r>
            <a:r>
              <a:rPr lang="cs-CZ" b="1" dirty="0" smtClean="0">
                <a:solidFill>
                  <a:schemeClr val="tx1"/>
                </a:solidFill>
              </a:rPr>
              <a:t> are … </a:t>
            </a:r>
            <a:r>
              <a:rPr lang="cs-CZ" b="1" dirty="0" err="1" smtClean="0">
                <a:solidFill>
                  <a:schemeClr val="tx1"/>
                </a:solidFill>
              </a:rPr>
              <a:t>conditions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" name="Výbuch 1 1"/>
          <p:cNvSpPr/>
          <p:nvPr/>
        </p:nvSpPr>
        <p:spPr>
          <a:xfrm>
            <a:off x="364913" y="-270792"/>
            <a:ext cx="8820472" cy="7128792"/>
          </a:xfrm>
          <a:prstGeom prst="irregularSeal1">
            <a:avLst/>
          </a:prstGeom>
          <a:solidFill>
            <a:srgbClr val="A2FCA6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chemeClr val="tx1"/>
                </a:solidFill>
              </a:rPr>
              <a:t>COMPLETE </a:t>
            </a:r>
          </a:p>
          <a:p>
            <a:pPr algn="ctr"/>
            <a:r>
              <a:rPr lang="cs-CZ" sz="6600" b="1" dirty="0" smtClean="0">
                <a:solidFill>
                  <a:schemeClr val="tx1"/>
                </a:solidFill>
              </a:rPr>
              <a:t>THE</a:t>
            </a:r>
          </a:p>
          <a:p>
            <a:pPr algn="ctr"/>
            <a:r>
              <a:rPr lang="cs-CZ" sz="6600" b="1" dirty="0" smtClean="0">
                <a:solidFill>
                  <a:schemeClr val="tx1"/>
                </a:solidFill>
              </a:rPr>
              <a:t>CROSSWORD</a:t>
            </a:r>
            <a:endParaRPr lang="cs-CZ" sz="6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4" fill="hold">
                      <p:stCondLst>
                        <p:cond delay="indefinite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>
                      <p:stCondLst>
                        <p:cond delay="indefinite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5" fill="hold">
                      <p:stCondLst>
                        <p:cond delay="indefinite"/>
                      </p:stCondLst>
                      <p:childTnLst>
                        <p:par>
                          <p:cTn id="336" fill="hold">
                            <p:stCondLst>
                              <p:cond delay="0"/>
                            </p:stCondLst>
                            <p:childTnLst>
                              <p:par>
                                <p:cTn id="337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1" fill="hold">
                      <p:stCondLst>
                        <p:cond delay="indefinite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7" fill="hold">
                      <p:stCondLst>
                        <p:cond delay="indefinite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5" fill="hold">
                      <p:stCondLst>
                        <p:cond delay="indefinite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3" fill="hold">
                      <p:stCondLst>
                        <p:cond delay="indefinite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6" fill="hold">
                      <p:stCondLst>
                        <p:cond delay="indefinite"/>
                      </p:stCondLst>
                      <p:childTnLst>
                        <p:par>
                          <p:cTn id="397" fill="hold">
                            <p:stCondLst>
                              <p:cond delay="0"/>
                            </p:stCondLst>
                            <p:childTnLst>
                              <p:par>
                                <p:cTn id="398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4" fill="hold">
                      <p:stCondLst>
                        <p:cond delay="indefinite"/>
                      </p:stCondLst>
                      <p:childTnLst>
                        <p:par>
                          <p:cTn id="405" fill="hold">
                            <p:stCondLst>
                              <p:cond delay="0"/>
                            </p:stCondLst>
                            <p:childTnLst>
                              <p:par>
                                <p:cTn id="406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2" fill="hold">
                      <p:stCondLst>
                        <p:cond delay="indefinite"/>
                      </p:stCondLst>
                      <p:childTnLst>
                        <p:par>
                          <p:cTn id="413" fill="hold">
                            <p:stCondLst>
                              <p:cond delay="0"/>
                            </p:stCondLst>
                            <p:childTnLst>
                              <p:par>
                                <p:cTn id="414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0" fill="hold">
                      <p:stCondLst>
                        <p:cond delay="indefinite"/>
                      </p:stCondLst>
                      <p:childTnLst>
                        <p:par>
                          <p:cTn id="421" fill="hold">
                            <p:stCondLst>
                              <p:cond delay="0"/>
                            </p:stCondLst>
                            <p:childTnLst>
                              <p:par>
                                <p:cTn id="422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8" fill="hold">
                      <p:stCondLst>
                        <p:cond delay="indefinite"/>
                      </p:stCondLst>
                      <p:childTnLst>
                        <p:par>
                          <p:cTn id="429" fill="hold">
                            <p:stCondLst>
                              <p:cond delay="0"/>
                            </p:stCondLst>
                            <p:childTnLst>
                              <p:par>
                                <p:cTn id="430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6" fill="hold">
                      <p:stCondLst>
                        <p:cond delay="indefinite"/>
                      </p:stCondLst>
                      <p:childTnLst>
                        <p:par>
                          <p:cTn id="437" fill="hold">
                            <p:stCondLst>
                              <p:cond delay="0"/>
                            </p:stCondLst>
                            <p:childTnLst>
                              <p:par>
                                <p:cTn id="438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4" fill="hold">
                      <p:stCondLst>
                        <p:cond delay="indefinite"/>
                      </p:stCondLst>
                      <p:childTnLst>
                        <p:par>
                          <p:cTn id="445" fill="hold">
                            <p:stCondLst>
                              <p:cond delay="0"/>
                            </p:stCondLst>
                            <p:childTnLst>
                              <p:par>
                                <p:cTn id="4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9" fill="hold">
                      <p:stCondLst>
                        <p:cond delay="indefinite"/>
                      </p:stCondLst>
                      <p:childTnLst>
                        <p:par>
                          <p:cTn id="450" fill="hold">
                            <p:stCondLst>
                              <p:cond delay="0"/>
                            </p:stCondLst>
                            <p:childTnLst>
                              <p:par>
                                <p:cTn id="45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7" fill="hold">
                      <p:stCondLst>
                        <p:cond delay="indefinite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5" fill="hold">
                      <p:stCondLst>
                        <p:cond delay="indefinite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3" fill="hold">
                      <p:stCondLst>
                        <p:cond delay="indefinite"/>
                      </p:stCondLst>
                      <p:childTnLst>
                        <p:par>
                          <p:cTn id="474" fill="hold">
                            <p:stCondLst>
                              <p:cond delay="0"/>
                            </p:stCondLst>
                            <p:childTnLst>
                              <p:par>
                                <p:cTn id="47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1" fill="hold">
                      <p:stCondLst>
                        <p:cond delay="indefinite"/>
                      </p:stCondLst>
                      <p:childTnLst>
                        <p:par>
                          <p:cTn id="482" fill="hold">
                            <p:stCondLst>
                              <p:cond delay="0"/>
                            </p:stCondLst>
                            <p:childTnLst>
                              <p:par>
                                <p:cTn id="48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9" fill="hold">
                      <p:stCondLst>
                        <p:cond delay="indefinite"/>
                      </p:stCondLst>
                      <p:childTnLst>
                        <p:par>
                          <p:cTn id="490" fill="hold">
                            <p:stCondLst>
                              <p:cond delay="0"/>
                            </p:stCondLst>
                            <p:childTnLst>
                              <p:par>
                                <p:cTn id="49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7" fill="hold">
                      <p:stCondLst>
                        <p:cond delay="indefinite"/>
                      </p:stCondLst>
                      <p:childTnLst>
                        <p:par>
                          <p:cTn id="498" fill="hold">
                            <p:stCondLst>
                              <p:cond delay="0"/>
                            </p:stCondLst>
                            <p:childTnLst>
                              <p:par>
                                <p:cTn id="4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2" fill="hold">
                      <p:stCondLst>
                        <p:cond delay="indefinite"/>
                      </p:stCondLst>
                      <p:childTnLst>
                        <p:par>
                          <p:cTn id="503" fill="hold">
                            <p:stCondLst>
                              <p:cond delay="0"/>
                            </p:stCondLst>
                            <p:childTnLst>
                              <p:par>
                                <p:cTn id="504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0" fill="hold">
                      <p:stCondLst>
                        <p:cond delay="indefinite"/>
                      </p:stCondLst>
                      <p:childTnLst>
                        <p:par>
                          <p:cTn id="511" fill="hold">
                            <p:stCondLst>
                              <p:cond delay="0"/>
                            </p:stCondLst>
                            <p:childTnLst>
                              <p:par>
                                <p:cTn id="512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8" fill="hold">
                      <p:stCondLst>
                        <p:cond delay="indefinite"/>
                      </p:stCondLst>
                      <p:childTnLst>
                        <p:par>
                          <p:cTn id="519" fill="hold">
                            <p:stCondLst>
                              <p:cond delay="0"/>
                            </p:stCondLst>
                            <p:childTnLst>
                              <p:par>
                                <p:cTn id="520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6" fill="hold">
                      <p:stCondLst>
                        <p:cond delay="indefinite"/>
                      </p:stCondLst>
                      <p:childTnLst>
                        <p:par>
                          <p:cTn id="527" fill="hold">
                            <p:stCondLst>
                              <p:cond delay="0"/>
                            </p:stCondLst>
                            <p:childTnLst>
                              <p:par>
                                <p:cTn id="528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4" fill="hold">
                      <p:stCondLst>
                        <p:cond delay="indefinite"/>
                      </p:stCondLst>
                      <p:childTnLst>
                        <p:par>
                          <p:cTn id="535" fill="hold">
                            <p:stCondLst>
                              <p:cond delay="0"/>
                            </p:stCondLst>
                            <p:childTnLst>
                              <p:par>
                                <p:cTn id="536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2" fill="hold">
                      <p:stCondLst>
                        <p:cond delay="indefinite"/>
                      </p:stCondLst>
                      <p:childTnLst>
                        <p:par>
                          <p:cTn id="543" fill="hold">
                            <p:stCondLst>
                              <p:cond delay="0"/>
                            </p:stCondLst>
                            <p:childTnLst>
                              <p:par>
                                <p:cTn id="544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0" fill="hold">
                      <p:stCondLst>
                        <p:cond delay="indefinite"/>
                      </p:stCondLst>
                      <p:childTnLst>
                        <p:par>
                          <p:cTn id="551" fill="hold">
                            <p:stCondLst>
                              <p:cond delay="0"/>
                            </p:stCondLst>
                            <p:childTnLst>
                              <p:par>
                                <p:cTn id="552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8" fill="hold">
                      <p:stCondLst>
                        <p:cond delay="indefinite"/>
                      </p:stCondLst>
                      <p:childTnLst>
                        <p:par>
                          <p:cTn id="559" fill="hold">
                            <p:stCondLst>
                              <p:cond delay="0"/>
                            </p:stCondLst>
                            <p:childTnLst>
                              <p:par>
                                <p:cTn id="560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6" fill="hold">
                      <p:stCondLst>
                        <p:cond delay="indefinite"/>
                      </p:stCondLst>
                      <p:childTnLst>
                        <p:par>
                          <p:cTn id="567" fill="hold">
                            <p:stCondLst>
                              <p:cond delay="0"/>
                            </p:stCondLst>
                            <p:childTnLst>
                              <p:par>
                                <p:cTn id="568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4" fill="hold">
                      <p:stCondLst>
                        <p:cond delay="indefinite"/>
                      </p:stCondLst>
                      <p:childTnLst>
                        <p:par>
                          <p:cTn id="575" fill="hold">
                            <p:stCondLst>
                              <p:cond delay="0"/>
                            </p:stCondLst>
                            <p:childTnLst>
                              <p:par>
                                <p:cTn id="576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2" fill="hold">
                      <p:stCondLst>
                        <p:cond delay="indefinite"/>
                      </p:stCondLst>
                      <p:childTnLst>
                        <p:par>
                          <p:cTn id="583" fill="hold">
                            <p:stCondLst>
                              <p:cond delay="0"/>
                            </p:stCondLst>
                            <p:childTnLst>
                              <p:par>
                                <p:cTn id="5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7" fill="hold">
                      <p:stCondLst>
                        <p:cond delay="indefinite"/>
                      </p:stCondLst>
                      <p:childTnLst>
                        <p:par>
                          <p:cTn id="588" fill="hold">
                            <p:stCondLst>
                              <p:cond delay="0"/>
                            </p:stCondLst>
                            <p:childTnLst>
                              <p:par>
                                <p:cTn id="58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5" fill="hold">
                      <p:stCondLst>
                        <p:cond delay="indefinite"/>
                      </p:stCondLst>
                      <p:childTnLst>
                        <p:par>
                          <p:cTn id="596" fill="hold">
                            <p:stCondLst>
                              <p:cond delay="0"/>
                            </p:stCondLst>
                            <p:childTnLst>
                              <p:par>
                                <p:cTn id="597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3" fill="hold">
                      <p:stCondLst>
                        <p:cond delay="indefinite"/>
                      </p:stCondLst>
                      <p:childTnLst>
                        <p:par>
                          <p:cTn id="604" fill="hold">
                            <p:stCondLst>
                              <p:cond delay="0"/>
                            </p:stCondLst>
                            <p:childTnLst>
                              <p:par>
                                <p:cTn id="60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1" fill="hold">
                      <p:stCondLst>
                        <p:cond delay="indefinite"/>
                      </p:stCondLst>
                      <p:childTnLst>
                        <p:par>
                          <p:cTn id="612" fill="hold">
                            <p:stCondLst>
                              <p:cond delay="0"/>
                            </p:stCondLst>
                            <p:childTnLst>
                              <p:par>
                                <p:cTn id="61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9" fill="hold">
                      <p:stCondLst>
                        <p:cond delay="indefinite"/>
                      </p:stCondLst>
                      <p:childTnLst>
                        <p:par>
                          <p:cTn id="620" fill="hold">
                            <p:stCondLst>
                              <p:cond delay="0"/>
                            </p:stCondLst>
                            <p:childTnLst>
                              <p:par>
                                <p:cTn id="62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7" fill="hold">
                      <p:stCondLst>
                        <p:cond delay="indefinite"/>
                      </p:stCondLst>
                      <p:childTnLst>
                        <p:par>
                          <p:cTn id="628" fill="hold">
                            <p:stCondLst>
                              <p:cond delay="0"/>
                            </p:stCondLst>
                            <p:childTnLst>
                              <p:par>
                                <p:cTn id="62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5" fill="hold">
                      <p:stCondLst>
                        <p:cond delay="indefinite"/>
                      </p:stCondLst>
                      <p:childTnLst>
                        <p:par>
                          <p:cTn id="636" fill="hold">
                            <p:stCondLst>
                              <p:cond delay="0"/>
                            </p:stCondLst>
                            <p:childTnLst>
                              <p:par>
                                <p:cTn id="637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6" grpId="0" animBg="1"/>
      <p:bldP spid="87" grpId="0" animBg="1"/>
      <p:bldP spid="88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cs-CZ" b="1" u="sng" dirty="0" smtClean="0"/>
              <a:t>Money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/>
          <a:lstStyle/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endParaRPr lang="cs-CZ" dirty="0"/>
          </a:p>
        </p:txBody>
      </p:sp>
      <p:sp>
        <p:nvSpPr>
          <p:cNvPr id="5" name="Vodorovný svitek 4"/>
          <p:cNvSpPr/>
          <p:nvPr/>
        </p:nvSpPr>
        <p:spPr>
          <a:xfrm>
            <a:off x="3275856" y="1052736"/>
            <a:ext cx="2736304" cy="864096"/>
          </a:xfrm>
          <a:prstGeom prst="horizontalScroll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The</a:t>
            </a:r>
            <a:r>
              <a:rPr lang="cs-CZ" sz="2400" b="1" dirty="0" smtClean="0"/>
              <a:t> money </a:t>
            </a:r>
            <a:r>
              <a:rPr lang="cs-CZ" sz="2400" b="1" dirty="0" err="1" smtClean="0"/>
              <a:t>you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get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for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your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work</a:t>
            </a:r>
            <a:endParaRPr lang="cs-CZ" sz="2400" b="1" dirty="0"/>
          </a:p>
        </p:txBody>
      </p:sp>
      <p:sp>
        <p:nvSpPr>
          <p:cNvPr id="6" name="Vodorovný svitek 5"/>
          <p:cNvSpPr/>
          <p:nvPr/>
        </p:nvSpPr>
        <p:spPr>
          <a:xfrm>
            <a:off x="395536" y="2852936"/>
            <a:ext cx="2736304" cy="864096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Fixed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monthly</a:t>
            </a:r>
            <a:r>
              <a:rPr lang="cs-CZ" sz="2400" b="1" dirty="0" smtClean="0">
                <a:solidFill>
                  <a:srgbClr val="FF0000"/>
                </a:solidFill>
              </a:rPr>
              <a:t>-</a:t>
            </a:r>
            <a:r>
              <a:rPr lang="cs-CZ" sz="2400" b="1" dirty="0" err="1" smtClean="0">
                <a:solidFill>
                  <a:srgbClr val="FF0000"/>
                </a:solidFill>
              </a:rPr>
              <a:t>received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income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Vodorovný svitek 6"/>
          <p:cNvSpPr/>
          <p:nvPr/>
        </p:nvSpPr>
        <p:spPr>
          <a:xfrm>
            <a:off x="6012160" y="2780928"/>
            <a:ext cx="2736304" cy="864096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D1D13B"/>
                </a:solidFill>
              </a:rPr>
              <a:t>Income</a:t>
            </a:r>
            <a:r>
              <a:rPr lang="cs-CZ" b="1" dirty="0" smtClean="0">
                <a:solidFill>
                  <a:srgbClr val="D1D13B"/>
                </a:solidFill>
              </a:rPr>
              <a:t> </a:t>
            </a:r>
            <a:r>
              <a:rPr lang="cs-CZ" b="1" dirty="0" err="1" smtClean="0">
                <a:solidFill>
                  <a:srgbClr val="D1D13B"/>
                </a:solidFill>
              </a:rPr>
              <a:t>that</a:t>
            </a:r>
            <a:r>
              <a:rPr lang="cs-CZ" b="1" dirty="0" smtClean="0">
                <a:solidFill>
                  <a:srgbClr val="D1D13B"/>
                </a:solidFill>
              </a:rPr>
              <a:t> </a:t>
            </a:r>
            <a:r>
              <a:rPr lang="cs-CZ" b="1" dirty="0" err="1" smtClean="0">
                <a:solidFill>
                  <a:srgbClr val="D1D13B"/>
                </a:solidFill>
              </a:rPr>
              <a:t>you</a:t>
            </a:r>
            <a:r>
              <a:rPr lang="cs-CZ" b="1" dirty="0" smtClean="0">
                <a:solidFill>
                  <a:srgbClr val="D1D13B"/>
                </a:solidFill>
              </a:rPr>
              <a:t> </a:t>
            </a:r>
            <a:r>
              <a:rPr lang="cs-CZ" b="1" dirty="0" err="1" smtClean="0">
                <a:solidFill>
                  <a:srgbClr val="D1D13B"/>
                </a:solidFill>
              </a:rPr>
              <a:t>receive</a:t>
            </a:r>
            <a:r>
              <a:rPr lang="cs-CZ" b="1" dirty="0" smtClean="0">
                <a:solidFill>
                  <a:srgbClr val="D1D13B"/>
                </a:solidFill>
              </a:rPr>
              <a:t> </a:t>
            </a:r>
            <a:r>
              <a:rPr lang="cs-CZ" b="1" dirty="0" err="1" smtClean="0">
                <a:solidFill>
                  <a:srgbClr val="D1D13B"/>
                </a:solidFill>
              </a:rPr>
              <a:t>for</a:t>
            </a:r>
            <a:r>
              <a:rPr lang="cs-CZ" b="1" dirty="0" smtClean="0">
                <a:solidFill>
                  <a:srgbClr val="D1D13B"/>
                </a:solidFill>
              </a:rPr>
              <a:t> a </a:t>
            </a:r>
            <a:r>
              <a:rPr lang="cs-CZ" b="1" dirty="0" err="1" smtClean="0">
                <a:solidFill>
                  <a:srgbClr val="D1D13B"/>
                </a:solidFill>
              </a:rPr>
              <a:t>done</a:t>
            </a:r>
            <a:r>
              <a:rPr lang="cs-CZ" b="1" dirty="0" smtClean="0">
                <a:solidFill>
                  <a:srgbClr val="D1D13B"/>
                </a:solidFill>
              </a:rPr>
              <a:t> </a:t>
            </a:r>
            <a:r>
              <a:rPr lang="cs-CZ" b="1" dirty="0" err="1" smtClean="0">
                <a:solidFill>
                  <a:srgbClr val="D1D13B"/>
                </a:solidFill>
              </a:rPr>
              <a:t>work</a:t>
            </a:r>
            <a:r>
              <a:rPr lang="cs-CZ" b="1" dirty="0" smtClean="0">
                <a:solidFill>
                  <a:srgbClr val="D1D13B"/>
                </a:solidFill>
              </a:rPr>
              <a:t> </a:t>
            </a:r>
            <a:endParaRPr lang="cs-CZ" b="1" dirty="0">
              <a:solidFill>
                <a:srgbClr val="D1D13B"/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3275856" y="4221088"/>
            <a:ext cx="2880320" cy="1008112"/>
          </a:xfrm>
          <a:prstGeom prst="horizontalScroll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When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you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get</a:t>
            </a:r>
            <a:r>
              <a:rPr lang="cs-CZ" b="1" smtClean="0">
                <a:solidFill>
                  <a:schemeClr val="tx1"/>
                </a:solidFill>
              </a:rPr>
              <a:t> more </a:t>
            </a:r>
            <a:r>
              <a:rPr lang="cs-CZ" b="1" dirty="0" smtClean="0">
                <a:solidFill>
                  <a:schemeClr val="tx1"/>
                </a:solidFill>
              </a:rPr>
              <a:t>money </a:t>
            </a:r>
            <a:r>
              <a:rPr lang="cs-CZ" b="1" dirty="0" err="1" smtClean="0">
                <a:solidFill>
                  <a:schemeClr val="tx1"/>
                </a:solidFill>
              </a:rPr>
              <a:t>for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your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work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Vývojový diagram: alternativní postup 9"/>
          <p:cNvSpPr/>
          <p:nvPr/>
        </p:nvSpPr>
        <p:spPr>
          <a:xfrm>
            <a:off x="251520" y="5373216"/>
            <a:ext cx="1800200" cy="720080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INCOME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Vývojový diagram: alternativní postup 11"/>
          <p:cNvSpPr/>
          <p:nvPr/>
        </p:nvSpPr>
        <p:spPr>
          <a:xfrm>
            <a:off x="2051720" y="6137920"/>
            <a:ext cx="1800200" cy="720080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WAGE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Vývojový diagram: alternativní postup 12"/>
          <p:cNvSpPr/>
          <p:nvPr/>
        </p:nvSpPr>
        <p:spPr>
          <a:xfrm>
            <a:off x="3923928" y="5301208"/>
            <a:ext cx="1800200" cy="720080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EARNING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Vývojový diagram: alternativní postup 13"/>
          <p:cNvSpPr/>
          <p:nvPr/>
        </p:nvSpPr>
        <p:spPr>
          <a:xfrm>
            <a:off x="5652120" y="6137920"/>
            <a:ext cx="1800200" cy="720080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PAY RISE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Vývojový diagram: alternativní postup 14"/>
          <p:cNvSpPr/>
          <p:nvPr/>
        </p:nvSpPr>
        <p:spPr>
          <a:xfrm>
            <a:off x="7164288" y="5301208"/>
            <a:ext cx="1800200" cy="720080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SALARY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6" name="Šipka doprava 15"/>
          <p:cNvSpPr/>
          <p:nvPr/>
        </p:nvSpPr>
        <p:spPr>
          <a:xfrm rot="10800000">
            <a:off x="2411760" y="1340768"/>
            <a:ext cx="720080" cy="36004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prava 16"/>
          <p:cNvSpPr/>
          <p:nvPr/>
        </p:nvSpPr>
        <p:spPr>
          <a:xfrm>
            <a:off x="6228184" y="1340768"/>
            <a:ext cx="720080" cy="36004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ipka doprava 17"/>
          <p:cNvSpPr/>
          <p:nvPr/>
        </p:nvSpPr>
        <p:spPr>
          <a:xfrm rot="5400000">
            <a:off x="1583668" y="3897052"/>
            <a:ext cx="720080" cy="36004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 doprava 18"/>
          <p:cNvSpPr/>
          <p:nvPr/>
        </p:nvSpPr>
        <p:spPr>
          <a:xfrm rot="5400000">
            <a:off x="4463988" y="5481228"/>
            <a:ext cx="720080" cy="360040"/>
          </a:xfrm>
          <a:prstGeom prst="right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 doprava 19"/>
          <p:cNvSpPr/>
          <p:nvPr/>
        </p:nvSpPr>
        <p:spPr>
          <a:xfrm rot="5400000">
            <a:off x="7128284" y="3897052"/>
            <a:ext cx="720080" cy="36004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ývojový diagram: spojnice 3"/>
          <p:cNvSpPr/>
          <p:nvPr/>
        </p:nvSpPr>
        <p:spPr>
          <a:xfrm>
            <a:off x="3563888" y="2672916"/>
            <a:ext cx="2088232" cy="1080120"/>
          </a:xfrm>
          <a:prstGeom prst="flowChartConnector">
            <a:avLst/>
          </a:prstGeom>
          <a:solidFill>
            <a:srgbClr val="FB0597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/>
              <a:t>Choose</a:t>
            </a:r>
            <a:r>
              <a:rPr lang="cs-CZ" b="1" dirty="0" smtClean="0"/>
              <a:t> </a:t>
            </a:r>
            <a:r>
              <a:rPr lang="cs-CZ" b="1" dirty="0" err="1" smtClean="0"/>
              <a:t>from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vocabs</a:t>
            </a:r>
            <a:r>
              <a:rPr lang="cs-CZ" b="1" dirty="0" smtClean="0"/>
              <a:t> </a:t>
            </a:r>
            <a:r>
              <a:rPr lang="cs-CZ" b="1" dirty="0" err="1" smtClean="0"/>
              <a:t>below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3.7037E-7 C -0.01459 -0.0044 -0.02414 -0.00995 -0.03299 -0.02662 C -0.03733 -0.04468 -0.04515 -0.06296 -0.04723 -0.08195 C -0.04827 -0.09213 -0.05001 -0.1125 -0.05001 -0.1125 C -0.04949 -0.12338 -0.04966 -0.13426 -0.04862 -0.14491 C -0.0481 -0.15093 -0.04532 -0.15625 -0.04428 -0.16204 C -0.03751 -0.20162 -0.01476 -0.225 0.01285 -0.2382 C 0.03039 -0.25532 0.06164 -0.26528 0.08282 -0.2706 C 0.09566 -0.27732 0.10764 -0.28171 0.12136 -0.2838 C 0.14167 -0.29005 0.12986 -0.28727 0.15712 -0.28958 C 0.24045 -0.31644 0.32848 -0.29213 0.41424 -0.28958 C 0.43108 -0.28912 0.45018 -0.27431 0.46702 -0.2706 C 0.47986 -0.26389 0.49618 -0.25972 0.50851 -0.25139 C 0.52726 -0.23889 0.50973 -0.24676 0.52136 -0.2419 C 0.52275 -0.24005 0.52414 -0.23773 0.5257 -0.23611 C 0.5283 -0.23333 0.5342 -0.2287 0.5342 -0.2287 C 0.54063 -0.21597 0.55504 -0.20833 0.56285 -0.19421 C 0.56545 -0.18958 0.56875 -0.18565 0.57136 -0.18102 C 0.57657 -0.17153 0.57952 -0.15903 0.58559 -0.15046 C 0.5882 -0.1412 0.59584 -0.13403 0.6 -0.1257 C 0.60539 -0.11482 0.6191 -0.09745 0.62848 -0.09329 C 0.63351 -0.09097 0.6441 -0.08889 0.65 -0.08773 C 0.66337 -0.08032 0.67205 -0.08241 0.68716 -0.0838 C 0.69341 -0.08657 0.69289 -0.09005 0.69566 -0.09722 C 0.7007 -0.11065 0.70643 -0.12361 0.71129 -0.13727 C 0.71354 -0.1507 0.71563 -0.16343 0.71702 -0.17708 C 0.7165 -0.21134 0.7165 -0.24583 0.71563 -0.28009 C 0.71528 -0.29213 0.70851 -0.30509 0.70573 -0.3162 C 0.69896 -0.34398 0.69271 -0.37153 0.67848 -0.39421 C 0.67743 -0.39607 0.6757 -0.39676 0.67431 -0.39815 C 0.67327 -0.39931 0.67223 -0.40046 0.67136 -0.40185 C 0.65938 -0.42153 0.64219 -0.42894 0.62431 -0.43611 C 0.60104 -0.44537 0.57848 -0.4507 0.55417 -0.45347 C 0.51841 -0.45185 0.48247 -0.4537 0.44705 -0.44769 C 0.41979 -0.44306 0.39323 -0.43472 0.36563 -0.43241 C 0.33542 -0.42454 0.30504 -0.41806 0.27431 -0.41528 C 0.22136 -0.4162 0.18559 -0.41528 0.13854 -0.42477 C 0.12101 -0.42824 0.10539 -0.43426 0.08854 -0.44005 C 0.08143 -0.44236 0.06702 -0.44583 0.06702 -0.44583 C 0.06042 -0.45185 0.05313 -0.45139 0.04566 -0.45532 C 0.03299 -0.46204 0.0092 -0.47662 -5E-6 -0.48958 C -0.00695 -0.51597 -0.00296 -0.49699 -0.00296 -0.54861 " pathEditMode="relative" ptsTypes="fffffffffffffffffffffffffffffffffffffffffA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C -0.02569 -0.01342 -0.04965 -0.01991 -0.07708 -0.02292 C -0.12899 -0.03958 -0.18489 -0.02569 -0.23854 -0.03055 C -0.26267 -0.03495 -0.27969 -0.03518 -0.30712 -0.03611 C -0.33854 -0.04074 -0.36996 -0.0493 -0.40139 -0.05532 C -0.42691 -0.06018 -0.4533 -0.06227 -0.47847 -0.07037 C -0.49184 -0.07917 -0.48698 -0.07407 -0.49427 -0.08379 C -0.49687 -0.09097 -0.50035 -0.09745 -0.50278 -0.10486 C -0.50486 -0.11111 -0.50851 -0.12384 -0.50851 -0.12384 C -0.50781 -0.14514 -0.50868 -0.16296 -0.50555 -0.18287 C -0.5033 -0.19768 -0.49236 -0.20926 -0.48854 -0.22292 C -0.48594 -0.23217 -0.4816 -0.23981 -0.47708 -0.24768 C -0.47309 -0.26366 -0.47882 -0.24375 -0.47274 -0.25717 C -0.46736 -0.26921 -0.47552 -0.25764 -0.4684 -0.26667 C -0.46597 -0.27685 -0.46076 -0.28542 -0.45712 -0.29514 C -0.44948 -0.31528 -0.44045 -0.33264 -0.42847 -0.34861 C -0.42448 -0.35393 -0.41649 -0.36111 -0.41128 -0.36389 C -0.40851 -0.36528 -0.40278 -0.36759 -0.40278 -0.36759 C -0.39219 -0.37708 -0.37222 -0.37731 -0.35989 -0.37893 C -0.29427 -0.37778 -0.22847 -0.37754 -0.16285 -0.37523 C -0.1566 -0.375 -0.14114 -0.36759 -0.13559 -0.36574 C -0.10295 -0.35463 -0.07344 -0.33842 -0.04427 -0.3162 C -0.02899 -0.3044 -0.03941 -0.30995 -0.02708 -0.29907 C -0.00087 -0.27569 0.01927 -0.24954 0.03715 -0.21528 C 0.05174 -0.18727 0.06007 -0.14977 0.08004 -0.12754 C 0.10104 -0.10417 0.13542 -0.09375 0.16146 -0.08958 C 0.17465 -0.08495 0.18802 -0.08287 0.20156 -0.08009 C 0.21389 -0.08079 0.22639 -0.08032 0.23872 -0.08194 C 0.24132 -0.08217 0.2434 -0.08449 0.24583 -0.08565 C 0.25851 -0.0912 0.27066 -0.09629 0.28299 -0.10278 C 0.28646 -0.10787 0.28958 -0.11018 0.29445 -0.11227 C 0.29931 -0.11898 0.30382 -0.12338 0.31007 -0.12754 C 0.31875 -0.13912 0.33038 -0.1456 0.33872 -0.1581 C 0.35365 -0.18032 0.36406 -0.20717 0.38004 -0.22847 C 0.38577 -0.24699 0.39445 -0.26342 0.40295 -0.28009 C 0.40452 -0.2912 0.40903 -0.29954 0.41146 -0.31042 C 0.41771 -0.33773 0.40781 -0.30139 0.4158 -0.32963 C 0.41893 -0.36898 0.41615 -0.4125 0.39861 -0.4456 C 0.39653 -0.45393 0.39254 -0.45949 0.38872 -0.46667 C 0.38368 -0.47639 0.38212 -0.48657 0.37431 -0.49329 C 0.37205 -0.50254 0.36649 -0.50764 0.36146 -0.51435 C 0.35018 -0.5294 0.33854 -0.54143 0.32431 -0.55046 " pathEditMode="relative" ptsTypes="fffffffffffffffffffffffffffffffffffffffffA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33333E-6 C 0.01007 -0.00324 0.02257 -0.00903 0.03004 -0.01898 C 0.03455 -0.025 0.03681 -0.03148 0.04288 -0.03426 C 0.04653 -0.03912 0.04913 -0.04491 0.05295 -0.04954 C 0.05747 -0.06458 0.06302 -0.08009 0.07014 -0.09329 C 0.07135 -0.10208 0.07379 -0.10625 0.07587 -0.11435 C 0.07639 -0.11944 0.07622 -0.12477 0.07726 -0.12963 C 0.0776 -0.13171 0.07969 -0.1331 0.08004 -0.13519 C 0.08108 -0.14259 0.08073 -0.15046 0.08142 -0.1581 C 0.0816 -0.16065 0.08247 -0.16319 0.08299 -0.16574 C 0.08229 -0.21458 0.08976 -0.26597 0.07865 -0.3125 C 0.07813 -0.31829 0.07813 -0.32407 0.07726 -0.32963 C 0.07674 -0.33357 0.07431 -0.34097 0.07431 -0.34097 C 0.07274 -0.35417 0.06962 -0.36944 0.06441 -0.38102 C 0.06129 -0.38796 0.05486 -0.39352 0.05156 -0.4 C 0.04306 -0.41736 0.02951 -0.44375 0.0158 -0.45347 C 0.00799 -0.45903 -0.00764 -0.46875 -0.01701 -0.47245 C -0.03524 -0.47986 -0.01771 -0.46991 -0.03142 -0.47616 C -0.05156 -0.48519 -0.07049 -0.49097 -0.09132 -0.49537 C -0.11753 -0.49444 -0.14427 -0.49815 -0.16996 -0.49144 C -0.1783 -0.48935 -0.18403 -0.48542 -0.19271 -0.4838 C -0.19913 -0.47847 -0.20642 -0.47685 -0.21285 -0.47245 C -0.21979 -0.46782 -0.22483 -0.46319 -0.23281 -0.46111 C -0.24844 -0.45046 -0.24201 -0.45347 -0.25139 -0.44954 C -0.26458 -0.43194 -0.24809 -0.45208 -0.2599 -0.4419 C -0.2658 -0.43681 -0.26562 -0.43333 -0.27274 -0.4287 C -0.28333 -0.41458 -0.27031 -0.43079 -0.28281 -0.41898 C -0.28837 -0.41366 -0.29201 -0.4081 -0.29844 -0.40394 C -0.30677 -0.39306 -0.30278 -0.39607 -0.3099 -0.39236 C -0.32274 -0.37593 -0.30503 -0.39769 -0.31996 -0.38287 C -0.32153 -0.38125 -0.32257 -0.3787 -0.32413 -0.37708 C -0.33073 -0.36968 -0.33889 -0.36644 -0.34566 -0.35995 C -0.34896 -0.35671 -0.35226 -0.35324 -0.35573 -0.35046 C -0.3599 -0.34722 -0.36458 -0.34491 -0.36858 -0.34097 C -0.37917 -0.33079 -0.38871 -0.31782 -0.40139 -0.3125 C -0.40694 -0.30069 -0.41892 -0.29213 -0.42708 -0.2838 C -0.42847 -0.28241 -0.42865 -0.27963 -0.42986 -0.27824 C -0.43142 -0.27639 -0.43368 -0.27569 -0.43559 -0.27431 C -0.44115 -0.26366 -0.45 -0.25926 -0.45573 -0.24954 C -0.46198 -0.23889 -0.46649 -0.22708 -0.47569 -0.22107 C -0.48003 -0.21505 -0.48576 -0.21019 -0.49132 -0.20579 C -0.49496 -0.20301 -0.50278 -0.19815 -0.50278 -0.19815 C -0.51076 -0.18264 -0.52795 -0.16389 -0.53993 -0.1544 C -0.54583 -0.14213 -0.56076 -0.13056 -0.57135 -0.12778 C -0.57951 -0.12037 -0.58976 -0.11921 -0.59844 -0.1125 C -0.60799 -0.10486 -0.61632 -0.0956 -0.62569 -0.08773 C -0.62847 -0.08194 -0.63281 -0.07245 -0.63715 -0.06852 C -0.64288 -0.06343 -0.64983 -0.06296 -0.65573 -0.05903 C -0.66111 -0.05532 -0.66493 -0.05069 -0.67135 -0.04954 C -0.67604 -0.04861 -0.6809 -0.04815 -0.68559 -0.04769 C -0.69271 -0.04699 -0.70712 -0.04583 -0.70712 -0.04583 " pathEditMode="relative" ptsTypes="ffffffffffffffffffffffffffffffffffffffffffffffffffA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59259E-6 C 0.00295 -0.00069 0.00608 -0.00023 0.00868 -0.00208 C 0.01024 -0.00301 0.01024 -0.00625 0.01146 -0.00764 C 0.01268 -0.00903 0.01441 -0.00903 0.0158 -0.00972 C 0.02101 -0.01481 0.02431 -0.01921 0.03004 -0.02292 C 0.03646 -0.03542 0.04688 -0.04514 0.05434 -0.05717 C 0.06458 -0.07384 0.07136 -0.09352 0.08299 -0.10856 C 0.08559 -0.12268 0.0934 -0.13565 0.09861 -0.14861 C 0.10208 -0.15741 0.10504 -0.16667 0.10868 -0.17523 C 0.11302 -0.18542 0.11719 -0.1956 0.12153 -0.20579 C 0.12379 -0.21088 0.12865 -0.22106 0.12865 -0.22106 C 0.13247 -0.24236 0.1408 -0.26273 0.14583 -0.2838 C 0.1467 -0.28773 0.14774 -0.29143 0.14861 -0.29537 C 0.14965 -0.29977 0.15156 -0.30856 0.15156 -0.30856 C 0.15417 -0.33403 0.15087 -0.30972 0.15729 -0.33727 C 0.1599 -0.34838 0.16059 -0.36018 0.16302 -0.37153 C 0.16511 -0.3912 0.16684 -0.41088 0.16858 -0.43055 C 0.16684 -0.46458 0.16823 -0.48032 0.15868 -0.50671 C 0.15816 -0.51111 0.15816 -0.51574 0.15729 -0.52014 C 0.15677 -0.52292 0.15504 -0.525 0.15434 -0.52778 C 0.15208 -0.53796 0.15313 -0.54213 0.14861 -0.55046 C 0.14288 -0.5743 0.11736 -0.59051 0.10295 -0.60208 C 0.07465 -0.625 0.04288 -0.6338 0.01146 -0.64583 C -0.01719 -0.65671 -0.03976 -0.66412 -0.06996 -0.66667 C -0.09548 -0.67384 -0.07899 -0.66991 -0.1184 -0.6743 C -0.12465 -0.675 -0.13698 -0.67639 -0.13698 -0.67639 C -0.19601 -0.67454 -0.25521 -0.67292 -0.31423 -0.6706 C -0.33333 -0.66991 -0.36302 -0.6537 -0.38142 -0.64398 C -0.38507 -0.64213 -0.38906 -0.64143 -0.39271 -0.64005 C -0.39705 -0.63842 -0.40555 -0.63449 -0.40555 -0.63449 C -0.41232 -0.62847 -0.41944 -0.62315 -0.42708 -0.61921 C -0.43472 -0.60347 -0.42396 -0.62292 -0.43559 -0.61157 C -0.43941 -0.60787 -0.44236 -0.60255 -0.44566 -0.59815 C -0.44757 -0.5956 -0.45052 -0.59467 -0.45278 -0.59259 C -0.46059 -0.58472 -0.46927 -0.57592 -0.47569 -0.56574 C -0.4816 -0.55648 -0.48715 -0.54676 -0.49271 -0.53727 C -0.49583 -0.53194 -0.49601 -0.53472 -0.49844 -0.52778 C -0.50625 -0.50486 -0.5 -0.51389 -0.50712 -0.50486 C -0.5092 -0.49491 -0.51198 -0.48912 -0.51423 -0.48009 C -0.51667 -0.45347 -0.52101 -0.42662 -0.52413 -0.4 C -0.52708 -0.33773 -0.53316 -0.27592 -0.53559 -0.21342 C -0.53507 -0.19444 -0.53507 -0.17523 -0.5342 -0.15625 C -0.53368 -0.14167 -0.52708 -0.12801 -0.52413 -0.11435 C -0.51996 -0.09514 -0.51423 -0.0706 -0.50555 -0.05347 C -0.50278 -0.03842 -0.49444 -0.02824 -0.48698 -0.01713 C -0.47986 -0.00648 -0.47378 2.59259E-6 -0.46562 0.00949 C -0.46319 0.01227 -0.46024 0.01713 -0.45712 0.01898 C -0.45121 0.02245 -0.44323 0.025 -0.43698 0.02662 C -0.41719 0.03727 -0.39826 0.04259 -0.37708 0.0456 C -0.36232 0.05232 -0.34965 0.05625 -0.3342 0.05903 C -0.31232 0.05833 -0.29028 0.0588 -0.2684 0.05695 C -0.26458 0.05671 -0.26198 0.05139 -0.25851 0.04954 C -0.25243 0.0463 -0.24618 0.04283 -0.23993 0.03982 C -0.23559 0.03449 -0.22864 0.03218 -0.22274 0.03218 " pathEditMode="relative" ptsTypes="fffffffffffffffffffffffffffffffffffffffffffffffffffffA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9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48148E-6 C -0.00034 -0.0037 0.00053 -0.01875 -0.00434 -0.02291 C -0.00694 -0.025 -0.01006 -0.02546 -0.01284 -0.02685 C -0.02152 -0.03148 -0.0302 -0.03657 -0.03854 -0.0419 C -0.04427 -0.04953 -0.05225 -0.05972 -0.06006 -0.06296 C -0.06579 -0.06898 -0.06857 -0.07384 -0.07569 -0.07616 C -0.08854 -0.09328 -0.10503 -0.10648 -0.11718 -0.12407 C -0.12725 -0.13819 -0.1309 -0.1456 -0.13854 -0.16018 C -0.14097 -0.1743 -0.1427 -0.18773 -0.14427 -0.20208 C -0.14583 -0.23819 -0.14982 -0.27639 -0.15868 -0.31065 C -0.15954 -0.31828 -0.16284 -0.32546 -0.16284 -0.33333 C -0.16284 -0.42291 -0.16145 -0.5125 -0.16006 -0.60208 C -0.15989 -0.61666 -0.1552 -0.63842 -0.15138 -0.65162 C -0.14861 -0.66157 -0.14253 -0.66944 -0.13854 -0.67824 C -0.12552 -0.70717 -0.11024 -0.73009 -0.0901 -0.75046 C -0.08229 -0.75833 -0.07135 -0.75926 -0.06284 -0.76574 C -0.04409 -0.78009 -0.02916 -0.78958 -0.00868 -0.79815 C 0.01945 -0.80995 -0.02291 -0.7993 0.00712 -0.80578 C 0.01875 -0.8162 0.02101 -0.81713 0.03577 -0.81921 C 0.05348 -0.82616 0.07188 -0.83333 0.08994 -0.83819 C 0.11389 -0.84467 0.13872 -0.84583 0.16285 -0.85162 C 0.1849 -0.85694 0.19931 -0.86342 0.22275 -0.86666 C 0.22796 -0.86736 0.23855 -0.86875 0.23855 -0.86875 C 0.28803 -0.86805 0.33768 -0.86782 0.38716 -0.86666 C 0.40573 -0.8662 0.42483 -0.85347 0.44289 -0.84768 C 0.45799 -0.8375 0.47032 -0.83287 0.48282 -0.81713 C 0.48629 -0.81273 0.49289 -0.80393 0.49289 -0.80393 C 0.49775 -0.79074 0.50053 -0.77546 0.50712 -0.76389 C 0.50886 -0.75023 0.51181 -0.73727 0.51424 -0.72407 C 0.51372 -0.70092 0.51528 -0.67801 0.51285 -0.65532 C 0.51181 -0.64583 0.50591 -0.63819 0.50417 -0.6287 C 0.49948 -0.60347 0.47761 -0.5919 0.46146 -0.58287 C 0.45365 -0.57847 0.44705 -0.56875 0.43855 -0.56759 C 0.4158 -0.56481 0.39393 -0.55903 0.37136 -0.55625 C 0.33021 -0.54074 0.36997 -0.5544 0.26563 -0.55069 C 0.25556 -0.55 0.24497 -0.54236 0.23577 -0.53727 C 0.2106 -0.52315 0.1856 -0.50532 0.16563 -0.48009 C 0.16216 -0.46574 0.1606 -0.45069 0.15712 -0.43634 C 0.15487 -0.41088 0.15157 -0.38032 0.16285 -0.3581 C 0.16494 -0.35 0.16806 -0.34583 0.17136 -0.33912 C 0.1731 -0.33565 0.17448 -0.33171 0.1757 -0.32778 C 0.17639 -0.32616 0.17622 -0.32361 0.17709 -0.32199 C 0.17848 -0.31898 0.18108 -0.31713 0.18282 -0.31435 C 0.18872 -0.30486 0.19219 -0.29676 0.20139 -0.29352 C 0.21823 -0.27824 0.2448 -0.28009 0.26424 -0.27824 C 0.28438 -0.27407 0.30678 -0.2662 0.32709 -0.26481 C 0.35087 -0.26319 0.37483 -0.26366 0.39862 -0.26296 C 0.41459 -0.26088 0.42639 -0.25648 0.44132 -0.24953 C 0.44705 -0.24236 0.45348 -0.23634 0.4599 -0.23055 C 0.46476 -0.21782 0.47344 -0.20625 0.48143 -0.19629 C 0.48438 -0.18472 0.4882 -0.1743 0.48994 -0.16203 C 0.49132 -0.16319 0.49428 -0.16574 0.49428 -0.16574 " pathEditMode="relative" ptsTypes="fffffffffffffffffffffffffffffffffffffffffffffffffffA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/>
          <a:lstStyle/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b="1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pPr fontAlgn="t"/>
            <a:endParaRPr lang="cs-CZ" dirty="0" smtClean="0"/>
          </a:p>
          <a:p>
            <a:endParaRPr lang="cs-CZ" dirty="0"/>
          </a:p>
        </p:txBody>
      </p:sp>
      <p:sp>
        <p:nvSpPr>
          <p:cNvPr id="5" name="Vodorovný svitek 4"/>
          <p:cNvSpPr/>
          <p:nvPr/>
        </p:nvSpPr>
        <p:spPr>
          <a:xfrm>
            <a:off x="3275856" y="404664"/>
            <a:ext cx="2736304" cy="864096"/>
          </a:xfrm>
          <a:prstGeom prst="horizontalScroll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Extra money as a part </a:t>
            </a:r>
            <a:r>
              <a:rPr lang="cs-CZ" sz="2400" b="1" dirty="0" err="1" smtClean="0"/>
              <a:t>of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your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salary</a:t>
            </a:r>
            <a:endParaRPr lang="cs-CZ" sz="2400" b="1" dirty="0"/>
          </a:p>
        </p:txBody>
      </p:sp>
      <p:sp>
        <p:nvSpPr>
          <p:cNvPr id="6" name="Vodorovný svitek 5"/>
          <p:cNvSpPr/>
          <p:nvPr/>
        </p:nvSpPr>
        <p:spPr>
          <a:xfrm>
            <a:off x="395536" y="2276872"/>
            <a:ext cx="2736304" cy="864096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Money </a:t>
            </a:r>
            <a:r>
              <a:rPr lang="cs-CZ" sz="2000" b="1" dirty="0" err="1" smtClean="0">
                <a:solidFill>
                  <a:srgbClr val="FF0000"/>
                </a:solidFill>
              </a:rPr>
              <a:t>that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you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get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when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you</a:t>
            </a:r>
            <a:r>
              <a:rPr lang="cs-CZ" sz="2000" b="1" dirty="0" smtClean="0">
                <a:solidFill>
                  <a:srgbClr val="FF0000"/>
                </a:solidFill>
              </a:rPr>
              <a:t> are </a:t>
            </a:r>
            <a:r>
              <a:rPr lang="cs-CZ" sz="2000" b="1" dirty="0" err="1" smtClean="0">
                <a:solidFill>
                  <a:srgbClr val="FF0000"/>
                </a:solidFill>
              </a:rPr>
              <a:t>retired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7" name="Vodorovný svitek 6"/>
          <p:cNvSpPr/>
          <p:nvPr/>
        </p:nvSpPr>
        <p:spPr>
          <a:xfrm>
            <a:off x="6156176" y="2204864"/>
            <a:ext cx="2736304" cy="1080120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D1D13B"/>
                </a:solidFill>
              </a:rPr>
              <a:t>An</a:t>
            </a:r>
            <a:r>
              <a:rPr lang="cs-CZ" b="1" dirty="0" smtClean="0">
                <a:solidFill>
                  <a:srgbClr val="D1D13B"/>
                </a:solidFill>
              </a:rPr>
              <a:t> </a:t>
            </a:r>
            <a:r>
              <a:rPr lang="cs-CZ" b="1" dirty="0" err="1" smtClean="0">
                <a:solidFill>
                  <a:srgbClr val="D1D13B"/>
                </a:solidFill>
              </a:rPr>
              <a:t>amount</a:t>
            </a:r>
            <a:r>
              <a:rPr lang="cs-CZ" b="1" dirty="0" smtClean="0">
                <a:solidFill>
                  <a:srgbClr val="D1D13B"/>
                </a:solidFill>
              </a:rPr>
              <a:t> </a:t>
            </a:r>
            <a:r>
              <a:rPr lang="cs-CZ" b="1" dirty="0" err="1" smtClean="0">
                <a:solidFill>
                  <a:srgbClr val="D1D13B"/>
                </a:solidFill>
              </a:rPr>
              <a:t>of</a:t>
            </a:r>
            <a:r>
              <a:rPr lang="cs-CZ" b="1" dirty="0" smtClean="0">
                <a:solidFill>
                  <a:srgbClr val="D1D13B"/>
                </a:solidFill>
              </a:rPr>
              <a:t> money </a:t>
            </a:r>
            <a:r>
              <a:rPr lang="cs-CZ" b="1" dirty="0" err="1" smtClean="0">
                <a:solidFill>
                  <a:srgbClr val="D1D13B"/>
                </a:solidFill>
              </a:rPr>
              <a:t>that</a:t>
            </a:r>
            <a:r>
              <a:rPr lang="cs-CZ" b="1" dirty="0" smtClean="0">
                <a:solidFill>
                  <a:srgbClr val="D1D13B"/>
                </a:solidFill>
              </a:rPr>
              <a:t> </a:t>
            </a:r>
            <a:r>
              <a:rPr lang="cs-CZ" b="1" dirty="0" err="1" smtClean="0">
                <a:solidFill>
                  <a:srgbClr val="D1D13B"/>
                </a:solidFill>
              </a:rPr>
              <a:t>you</a:t>
            </a:r>
            <a:r>
              <a:rPr lang="cs-CZ" b="1" dirty="0" smtClean="0">
                <a:solidFill>
                  <a:srgbClr val="D1D13B"/>
                </a:solidFill>
              </a:rPr>
              <a:t> </a:t>
            </a:r>
            <a:r>
              <a:rPr lang="cs-CZ" b="1" dirty="0" err="1" smtClean="0">
                <a:solidFill>
                  <a:srgbClr val="D1D13B"/>
                </a:solidFill>
              </a:rPr>
              <a:t>have</a:t>
            </a:r>
            <a:r>
              <a:rPr lang="cs-CZ" b="1" dirty="0" smtClean="0">
                <a:solidFill>
                  <a:srgbClr val="D1D13B"/>
                </a:solidFill>
              </a:rPr>
              <a:t> to </a:t>
            </a:r>
            <a:r>
              <a:rPr lang="cs-CZ" b="1" dirty="0" err="1" smtClean="0">
                <a:solidFill>
                  <a:srgbClr val="D1D13B"/>
                </a:solidFill>
              </a:rPr>
              <a:t>pay</a:t>
            </a:r>
            <a:r>
              <a:rPr lang="cs-CZ" b="1" dirty="0" smtClean="0">
                <a:solidFill>
                  <a:srgbClr val="D1D13B"/>
                </a:solidFill>
              </a:rPr>
              <a:t> </a:t>
            </a:r>
            <a:r>
              <a:rPr lang="cs-CZ" b="1" dirty="0" err="1" smtClean="0">
                <a:solidFill>
                  <a:srgbClr val="D1D13B"/>
                </a:solidFill>
              </a:rPr>
              <a:t>for</a:t>
            </a:r>
            <a:r>
              <a:rPr lang="cs-CZ" b="1" dirty="0" smtClean="0">
                <a:solidFill>
                  <a:srgbClr val="D1D13B"/>
                </a:solidFill>
              </a:rPr>
              <a:t>  </a:t>
            </a:r>
            <a:r>
              <a:rPr lang="cs-CZ" b="1" dirty="0" err="1" smtClean="0">
                <a:solidFill>
                  <a:srgbClr val="D1D13B"/>
                </a:solidFill>
              </a:rPr>
              <a:t>something</a:t>
            </a:r>
            <a:endParaRPr lang="cs-CZ" b="1" dirty="0">
              <a:solidFill>
                <a:srgbClr val="D1D13B"/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3347864" y="3501008"/>
            <a:ext cx="2880320" cy="1008112"/>
          </a:xfrm>
          <a:prstGeom prst="horizontalScroll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The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pure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amount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of</a:t>
            </a:r>
            <a:r>
              <a:rPr lang="cs-CZ" b="1" dirty="0" smtClean="0">
                <a:solidFill>
                  <a:schemeClr val="tx1"/>
                </a:solidFill>
              </a:rPr>
              <a:t> money </a:t>
            </a:r>
            <a:r>
              <a:rPr lang="cs-CZ" b="1" dirty="0" err="1" smtClean="0">
                <a:solidFill>
                  <a:schemeClr val="tx1"/>
                </a:solidFill>
              </a:rPr>
              <a:t>your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company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earns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Vývojový diagram: alternativní postup 9"/>
          <p:cNvSpPr/>
          <p:nvPr/>
        </p:nvSpPr>
        <p:spPr>
          <a:xfrm>
            <a:off x="251520" y="5517232"/>
            <a:ext cx="1800200" cy="720080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PROFIT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Vývojový diagram: alternativní postup 11"/>
          <p:cNvSpPr/>
          <p:nvPr/>
        </p:nvSpPr>
        <p:spPr>
          <a:xfrm>
            <a:off x="2483768" y="5517232"/>
            <a:ext cx="1800200" cy="720080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BONUS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Vývojový diagram: alternativní postup 13"/>
          <p:cNvSpPr/>
          <p:nvPr/>
        </p:nvSpPr>
        <p:spPr>
          <a:xfrm>
            <a:off x="5076056" y="5517232"/>
            <a:ext cx="1800200" cy="720080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FEE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Vývojový diagram: alternativní postup 14"/>
          <p:cNvSpPr/>
          <p:nvPr/>
        </p:nvSpPr>
        <p:spPr>
          <a:xfrm>
            <a:off x="7164288" y="5445224"/>
            <a:ext cx="1800200" cy="720080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PENSION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6" name="Šipka doprava 15"/>
          <p:cNvSpPr/>
          <p:nvPr/>
        </p:nvSpPr>
        <p:spPr>
          <a:xfrm rot="10800000">
            <a:off x="2267744" y="764704"/>
            <a:ext cx="720080" cy="36004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ipka doprava 17"/>
          <p:cNvSpPr/>
          <p:nvPr/>
        </p:nvSpPr>
        <p:spPr>
          <a:xfrm rot="5400000">
            <a:off x="1367644" y="3465004"/>
            <a:ext cx="720080" cy="36004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 doprava 18"/>
          <p:cNvSpPr/>
          <p:nvPr/>
        </p:nvSpPr>
        <p:spPr>
          <a:xfrm rot="5400000">
            <a:off x="4391980" y="4833156"/>
            <a:ext cx="720080" cy="360040"/>
          </a:xfrm>
          <a:prstGeom prst="right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 doprava 19"/>
          <p:cNvSpPr/>
          <p:nvPr/>
        </p:nvSpPr>
        <p:spPr>
          <a:xfrm rot="5400000">
            <a:off x="7488324" y="3609020"/>
            <a:ext cx="720080" cy="36004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C -0.02379 -0.00347 -0.00313 -0.00023 -0.02153 -0.0037 C -0.02882 -0.00509 -0.04306 -0.00764 -0.04306 -0.00764 C -0.05938 -0.01481 -0.06181 -0.02708 -0.07431 -0.03981 C -0.075 -0.04051 -0.08473 -0.04907 -0.08716 -0.05139 C -0.08907 -0.05324 -0.09289 -0.05694 -0.09289 -0.05694 C -0.09688 -0.06597 -0.10296 -0.07384 -0.10573 -0.08379 C -0.11025 -0.10046 -0.11112 -0.11736 -0.11719 -0.13333 C -0.11771 -0.13657 -0.11789 -0.13981 -0.11858 -0.14282 C -0.1198 -0.14861 -0.12292 -0.15995 -0.12292 -0.15995 C -0.12466 -0.20139 -0.13299 -0.25463 -0.11997 -0.29328 C -0.11702 -0.30208 -0.11094 -0.31018 -0.10712 -0.31805 C -0.09636 -0.33981 -0.09046 -0.35208 -0.06997 -0.3581 C -0.03993 -0.37754 -0.0066 -0.37893 0.02569 -0.38657 C 0.06562 -0.38588 0.10572 -0.38588 0.14566 -0.38472 C 0.17934 -0.38379 0.20746 -0.36597 0.23836 -0.35231 C 0.25069 -0.34143 0.26493 -0.33333 0.27569 -0.3199 C 0.2835 -0.31041 0.29027 -0.29653 0.29843 -0.2875 C 0.31128 -0.27338 0.325 -0.25926 0.33993 -0.24953 C 0.34687 -0.24028 0.35451 -0.23194 0.36145 -0.22268 C 0.375 -0.20463 0.38541 -0.18217 0.40434 -0.17315 C 0.41336 -0.17384 0.42257 -0.17315 0.43142 -0.17523 C 0.4342 -0.17592 0.43993 -0.18264 0.44288 -0.18472 C 0.45225 -0.19166 0.46406 -0.20046 0.4743 -0.2037 C 0.47951 -0.20717 0.48507 -0.21088 0.48993 -0.21504 C 0.49548 -0.21967 0.49809 -0.22592 0.50434 -0.22847 C 0.50694 -0.23217 0.51041 -0.23426 0.51284 -0.23796 C 0.51597 -0.24259 0.52135 -0.25324 0.52135 -0.25324 C 0.52343 -0.26111 0.52691 -0.26666 0.53142 -0.27222 C 0.53784 -0.29352 0.5342 -0.28565 0.53993 -0.29699 C 0.54045 -0.29953 0.54114 -0.30208 0.54149 -0.30463 C 0.54201 -0.30856 0.54218 -0.3125 0.54288 -0.3162 C 0.54357 -0.32014 0.54566 -0.32754 0.54566 -0.32754 C 0.54513 -0.36365 0.54513 -0.4 0.54427 -0.43611 C 0.54409 -0.44143 0.54114 -0.44884 0.53993 -0.45324 C 0.52899 -0.49166 0.50399 -0.51203 0.47847 -0.53125 C 0.46319 -0.54282 0.45798 -0.55069 0.44288 -0.55995 C 0.42309 -0.57199 0.4059 -0.57893 0.38576 -0.58657 C 0.37951 -0.58889 0.36736 -0.59653 0.35989 -0.59791 C 0.35 -0.59977 0.33993 -0.60046 0.33003 -0.60185 C 0.325 -0.60254 0.31562 -0.6037 0.31562 -0.6037 C 0.30225 -0.60301 0.28906 -0.60301 0.27569 -0.60185 C 0.26319 -0.60092 0.27309 -0.60092 0.26406 -0.59606 C 0.25625 -0.5919 0.24652 -0.58935 0.23836 -0.58657 C 0.21614 -0.5787 0.19305 -0.57824 0.16996 -0.57708 C 0.15711 -0.57523 0.14427 -0.57315 0.13142 -0.57129 C 0.11822 -0.5669 0.10486 -0.56666 0.09149 -0.56365 C 0.06562 -0.55764 0.04045 -0.55115 0.01423 -0.54838 C -0.02049 -0.54907 -0.05539 -0.54861 -0.09011 -0.55046 C -0.12049 -0.55208 -0.15122 -0.56134 -0.18143 -0.56574 C -0.18716 -0.56805 -0.19271 -0.56967 -0.19862 -0.57129 C -0.20434 -0.57639 -0.2099 -0.57916 -0.2158 -0.58472 C -0.22084 -0.58935 -0.22431 -0.59537 -0.23004 -0.59791 C -0.23351 -0.60532 -0.23837 -0.61088 -0.24289 -0.61713 C -0.24601 -0.62986 -0.24844 -0.64166 -0.25 -0.65509 C -0.25018 -0.65602 -0.25018 -0.6743 -0.25434 -0.6743 " pathEditMode="relative" ptsTypes="fffffffffffffffffffffffffffffffffffffffffffffffffffffffA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81481E-6 C 0.00469 -0.03889 0.01302 -0.08611 4.44444E-6 -0.12176 C -0.0026 -0.1287 -0.00677 -0.13472 -0.01007 -0.14097 C -0.01198 -0.14861 -0.01424 -0.15162 -0.01997 -0.15416 C -0.02622 -0.1625 -0.03455 -0.16481 -0.04288 -0.16759 C -0.04444 -0.16805 -0.04583 -0.16875 -0.04722 -0.16944 C -0.04913 -0.1706 -0.05087 -0.17245 -0.05278 -0.17315 C -0.07569 -0.18171 -0.10417 -0.17963 -0.12708 -0.18078 C -0.12847 -0.18217 -0.12986 -0.18356 -0.13142 -0.18472 C -0.13281 -0.18565 -0.13455 -0.18541 -0.13576 -0.18657 C -0.1434 -0.19352 -0.15243 -0.21504 -0.15712 -0.22477 C -0.1599 -0.23055 -0.1658 -0.2419 -0.1658 -0.2419 C -0.16771 -0.25208 -0.17118 -0.26227 -0.17431 -0.27222 C -0.17604 -0.28379 -0.17552 -0.2956 -0.17865 -0.30648 C -0.17951 -0.31921 -0.18038 -0.33657 -0.18576 -0.34838 C -0.19184 -0.36157 -0.20052 -0.36759 -0.21007 -0.37523 C -0.22552 -0.38773 -0.24219 -0.39467 -0.26007 -0.39791 C -0.27413 -0.4074 -0.3059 -0.41065 -0.32292 -0.41319 C -0.32743 -0.41389 -0.33142 -0.41435 -0.33576 -0.41504 C -0.34358 -0.4162 -0.35868 -0.41898 -0.35868 -0.41898 C -0.37049 -0.41875 -0.4191 -0.41944 -0.44288 -0.41504 C -0.45278 -0.41319 -0.46372 -0.40301 -0.47292 -0.39791 C -0.48247 -0.38518 -0.47031 -0.40023 -0.48854 -0.38472 C -0.49028 -0.38333 -0.49115 -0.38032 -0.49288 -0.37893 C -0.52049 -0.35694 -0.50087 -0.37453 -0.51719 -0.36365 C -0.51962 -0.36203 -0.52187 -0.35972 -0.52431 -0.3581 C -0.53003 -0.35416 -0.54149 -0.34653 -0.54149 -0.34653 C -0.54514 -0.33912 -0.55035 -0.33611 -0.55573 -0.33125 C -0.5566 -0.3287 -0.55729 -0.32592 -0.55851 -0.32361 C -0.5592 -0.32222 -0.56076 -0.32153 -0.56146 -0.3199 C -0.56285 -0.31643 -0.56337 -0.31227 -0.56424 -0.30856 C -0.56476 -0.30671 -0.5658 -0.30278 -0.5658 -0.30278 C -0.56684 -0.2831 -0.56806 -0.2699 -0.57135 -0.25139 C -0.5724 -0.22569 -0.57135 -0.17407 -0.59722 -0.16574 C -0.6191 -0.13472 -0.66094 -0.16111 -0.69288 -0.1618 C -0.70729 -0.17176 -0.71736 -0.17893 -0.7342 -0.17893 " pathEditMode="relative" ptsTypes="fffffffffffffffffffffffffffffffffffA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-0.05509 C 0.0118 -0.06713 0.0118 -0.07939 0.00989 -0.0912 C 0.00885 -0.09722 0.0059 -0.10254 0.00416 -0.10833 C -0.00486 -0.13773 -0.01528 -0.16805 -0.02309 -0.19791 C -0.02448 -0.20879 -0.02622 -0.21805 -0.02865 -0.22847 C -0.03247 -0.27662 -0.03108 -0.2537 -0.03299 -0.29699 C -0.03247 -0.33055 -0.03281 -0.36435 -0.0316 -0.39791 C -0.03143 -0.40185 -0.02934 -0.40532 -0.02865 -0.40925 C -0.02552 -0.42569 -0.02379 -0.43564 -0.01875 -0.45115 C -0.01198 -0.47268 -0.00521 -0.49884 0.00555 -0.51782 C 0.00972 -0.53518 0.02396 -0.55347 0.0342 -0.5655 C 0.03802 -0.5699 0.04028 -0.57638 0.0441 -0.58078 C 0.04566 -0.58263 0.04809 -0.58287 0.04982 -0.58449 C 0.05642 -0.59027 0.06146 -0.59907 0.0684 -0.6037 C 0.08403 -0.61412 0.09687 -0.62592 0.11406 -0.63032 C 0.12517 -0.6375 0.13767 -0.64097 0.14982 -0.64351 C 0.18229 -0.65787 0.21632 -0.66134 0.24982 -0.67037 C 0.28316 -0.66851 0.31649 -0.66759 0.34982 -0.66458 C 0.36562 -0.66319 0.38073 -0.65324 0.39705 -0.65115 C 0.44149 -0.63009 0.48594 -0.6081 0.52986 -0.58449 C 0.55642 -0.57013 0.58177 -0.553 0.60833 -0.53888 C 0.62187 -0.52083 0.63212 -0.52083 0.64705 -0.50833 C 0.6809 -0.47963 0.71423 -0.45046 0.74548 -0.41689 C 0.75434 -0.4074 0.77066 -0.37013 0.77552 -0.35601 C 0.7776 -0.34976 0.7776 -0.34189 0.78125 -0.33703 C 0.79045 -0.32476 0.7941 -0.30833 0.79982 -0.29305 C 0.80312 -0.275 0.81111 -0.25925 0.81562 -0.24166 C 0.8151 -0.21064 0.8158 -0.17939 0.81406 -0.14838 C 0.81389 -0.14421 0.81111 -0.14097 0.80989 -0.13703 C 0.8059 -0.12407 0.80226 -0.11111 0.79705 -0.09884 C 0.79427 -0.09236 0.78837 -0.07986 0.78837 -0.07986 C 0.78524 -0.06666 0.77708 -0.05532 0.76979 -0.0456 C 0.76701 -0.03425 0.75903 -0.02824 0.75416 -0.01875 C 0.74861 -0.00787 0.75416 -0.01342 0.74548 -0.00162 C 0.73785 0.0088 0.73941 -0.00092 0.73125 0.01551 C 0.72847 0.02107 0.72396 0.02686 0.71979 0.03079 C 0.71805 0.03241 0.71597 0.03311 0.71406 0.0345 C 0.71024 0.0375 0.70625 0.04051 0.70278 0.04399 C 0.69791 0.04885 0.6941 0.05278 0.68837 0.05533 C 0.67413 0.06922 0.67795 0.06204 0.66267 0.07061 C 0.64375 0.08125 0.65798 0.07616 0.64548 0.0801 C 0.63368 0.08843 0.64705 0.0801 0.62847 0.08588 C 0.62361 0.0875 0.61892 0.09005 0.61406 0.09167 C 0.59965 0.0963 0.58559 0.10348 0.57135 0.1088 C 0.5526 0.11575 0.53298 0.11713 0.51406 0.12408 C 0.43663 0.122 0.46024 0.12616 0.42274 0.11644 C 0.42031 0.11505 0.41771 0.11436 0.41562 0.1125 C 0.40694 0.1044 0.40173 0.09051 0.39132 0.08588 C 0.39184 0.072 0.3941 0.05186 0.3941 0.03635 " pathEditMode="relative" ptsTypes="ffffffffffffffffffffffffffffffffffffffffffffffffA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C -0.0118 -0.03055 -0.03854 -0.03611 -0.06146 -0.0456 C -0.07343 -0.05046 -0.06909 -0.05301 -0.08142 -0.05324 C -0.18333 -0.0544 -0.28524 -0.0544 -0.38715 -0.05509 C -0.3967 -0.05926 -0.39739 -0.0618 -0.40434 -0.06852 C -0.421 -0.08472 -0.42135 -0.08426 -0.43003 -0.10856 C -0.44149 -0.14074 -0.43524 -0.12083 -0.44288 -0.14282 C -0.44444 -0.14722 -0.44722 -0.15602 -0.44722 -0.15602 C -0.45156 -0.1824 -0.45798 -0.20787 -0.46284 -0.23426 C -0.46701 -0.28588 -0.46458 -0.29676 -0.45868 -0.36782 C -0.45816 -0.37453 -0.45764 -0.38194 -0.45573 -0.38842 C -0.43402 -0.46597 -0.40104 -0.54653 -0.35156 -0.59791 C -0.33819 -0.61157 -0.33541 -0.61065 -0.32152 -0.62083 C -0.28385 -0.64884 -0.24878 -0.67361 -0.20868 -0.69514 C -0.16354 -0.71944 -0.11771 -0.74653 -0.06857 -0.75231 C -0.04861 -0.75972 -0.0309 -0.76041 -0.01007 -0.7618 C 0.02327 -0.76111 0.05712 -0.7662 0.08993 -0.7581 C 0.11493 -0.75185 0.1257 -0.74444 0.14844 -0.73125 C 0.18872 -0.7081 0.22691 -0.6824 0.26129 -0.6456 C 0.26684 -0.63125 0.26129 -0.64375 0.27275 -0.62662 C 0.27726 -0.6199 0.28091 -0.60972 0.2842 -0.60185 C 0.29636 -0.57338 0.29549 -0.5375 0.30139 -0.50648 C 0.3007 -0.45069 0.30243 -0.40254 0.29271 -0.35046 C 0.28993 -0.33611 0.28854 -0.31365 0.27986 -0.30278 C 0.27743 -0.28634 0.26927 -0.27477 0.26285 -0.26088 C 0.25643 -0.24722 0.24775 -0.22824 0.23716 -0.21898 C 0.23368 -0.21018 0.22292 -0.19629 0.21702 -0.18842 C 0.2158 -0.1868 0.21407 -0.18634 0.21285 -0.18472 C 0.20747 -0.17685 0.19861 -0.15602 0.18993 -0.15231 C 0.18438 -0.14074 0.17448 -0.12615 0.16424 -0.12176 C 0.1632 -0.1206 0.16233 -0.11944 0.16129 -0.11805 C 0.16025 -0.11666 0.15851 -0.11412 0.15851 -0.11412 " pathEditMode="relative" ptsTypes="fffffffffffffffffffffffffffffffA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12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err="1" smtClean="0"/>
              <a:t>Being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at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work</a:t>
            </a:r>
            <a:r>
              <a:rPr lang="cs-CZ" b="1" u="sng" dirty="0" smtClean="0"/>
              <a:t> …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cs-CZ" sz="1800" dirty="0" smtClean="0">
              <a:solidFill>
                <a:prstClr val="black"/>
              </a:solidFill>
            </a:endParaRPr>
          </a:p>
          <a:p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971600" y="1772816"/>
            <a:ext cx="2376264" cy="79208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B0597"/>
                </a:solidFill>
              </a:rPr>
              <a:t>TO DEAL WITH PEOPLE</a:t>
            </a:r>
          </a:p>
        </p:txBody>
      </p:sp>
      <p:sp>
        <p:nvSpPr>
          <p:cNvPr id="5" name="Elipsa 4"/>
          <p:cNvSpPr/>
          <p:nvPr/>
        </p:nvSpPr>
        <p:spPr>
          <a:xfrm>
            <a:off x="971600" y="2996952"/>
            <a:ext cx="2376264" cy="792088"/>
          </a:xfrm>
          <a:prstGeom prst="ellipse">
            <a:avLst/>
          </a:prstGeom>
          <a:solidFill>
            <a:srgbClr val="FB05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C000"/>
                </a:solidFill>
              </a:rPr>
              <a:t>TO ASSIST A COLLEAGUE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971600" y="4221088"/>
            <a:ext cx="2376264" cy="79208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B0597"/>
                </a:solidFill>
              </a:rPr>
              <a:t>TO MANAGE A COMPANY</a:t>
            </a:r>
            <a:endParaRPr lang="cs-CZ" sz="2000" b="1" dirty="0">
              <a:solidFill>
                <a:srgbClr val="FB0597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899592" y="5373216"/>
            <a:ext cx="2376264" cy="864096"/>
          </a:xfrm>
          <a:prstGeom prst="ellipse">
            <a:avLst/>
          </a:prstGeom>
          <a:solidFill>
            <a:srgbClr val="FB05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C000"/>
                </a:solidFill>
              </a:rPr>
              <a:t>TO EARN 5 POUNDS PER HOUR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5580112" y="1700808"/>
            <a:ext cx="2376264" cy="792088"/>
          </a:xfrm>
          <a:prstGeom prst="ellipse">
            <a:avLst/>
          </a:prstGeom>
          <a:solidFill>
            <a:srgbClr val="FB05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C000"/>
                </a:solidFill>
              </a:rPr>
              <a:t>TO WORK OVERTIME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5580112" y="2924944"/>
            <a:ext cx="2376264" cy="79208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B0597"/>
                </a:solidFill>
              </a:rPr>
              <a:t>A BAD WORKPLACE</a:t>
            </a:r>
            <a:endParaRPr lang="cs-CZ" sz="2000" b="1" dirty="0">
              <a:solidFill>
                <a:srgbClr val="FB0597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652120" y="4149080"/>
            <a:ext cx="2376264" cy="792088"/>
          </a:xfrm>
          <a:prstGeom prst="ellipse">
            <a:avLst/>
          </a:prstGeom>
          <a:solidFill>
            <a:srgbClr val="FB05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C000"/>
                </a:solidFill>
              </a:rPr>
              <a:t>TEAMWORK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5652120" y="5373216"/>
            <a:ext cx="2592288" cy="86409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B0597"/>
                </a:solidFill>
              </a:rPr>
              <a:t> FAIR MANAGEMENT</a:t>
            </a:r>
            <a:endParaRPr lang="cs-CZ" sz="2000" b="1" dirty="0">
              <a:solidFill>
                <a:srgbClr val="FB0597"/>
              </a:solidFill>
            </a:endParaRPr>
          </a:p>
        </p:txBody>
      </p:sp>
      <p:pic>
        <p:nvPicPr>
          <p:cNvPr id="1026" name="Picture 2" descr="C:\Users\Jirka\AppData\Local\Microsoft\Windows\Temporary Internet Files\Content.IE5\ZK3K576Y\MP90044237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0"/>
            <a:ext cx="1835696" cy="1196752"/>
          </a:xfrm>
          <a:prstGeom prst="rect">
            <a:avLst/>
          </a:prstGeom>
          <a:noFill/>
        </p:spPr>
      </p:pic>
      <p:pic>
        <p:nvPicPr>
          <p:cNvPr id="1030" name="Picture 6" descr="C:\Users\Jirka\AppData\Local\Microsoft\Windows\Temporary Internet Files\Content.IE5\3XYXL3D0\MC90028997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029414" cy="1400519"/>
          </a:xfrm>
          <a:prstGeom prst="rect">
            <a:avLst/>
          </a:prstGeom>
          <a:noFill/>
        </p:spPr>
      </p:pic>
      <p:sp>
        <p:nvSpPr>
          <p:cNvPr id="17" name="Elipsa 16"/>
          <p:cNvSpPr/>
          <p:nvPr/>
        </p:nvSpPr>
        <p:spPr>
          <a:xfrm>
            <a:off x="971600" y="1772816"/>
            <a:ext cx="2376264" cy="79208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B0597"/>
                </a:solidFill>
              </a:rPr>
              <a:t>JEDNAT S LIDMI</a:t>
            </a:r>
          </a:p>
        </p:txBody>
      </p:sp>
      <p:sp>
        <p:nvSpPr>
          <p:cNvPr id="18" name="Elipsa 17"/>
          <p:cNvSpPr/>
          <p:nvPr/>
        </p:nvSpPr>
        <p:spPr>
          <a:xfrm>
            <a:off x="971600" y="2996952"/>
            <a:ext cx="2376264" cy="792088"/>
          </a:xfrm>
          <a:prstGeom prst="ellipse">
            <a:avLst/>
          </a:prstGeom>
          <a:solidFill>
            <a:srgbClr val="FB05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C000"/>
                </a:solidFill>
              </a:rPr>
              <a:t>POMÁHAT KOLEGOVI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971600" y="4221088"/>
            <a:ext cx="2376264" cy="79208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B0597"/>
                </a:solidFill>
              </a:rPr>
              <a:t>ŘÍDIT FIRMU</a:t>
            </a:r>
            <a:endParaRPr lang="cs-CZ" sz="2000" b="1" dirty="0">
              <a:solidFill>
                <a:srgbClr val="FB0597"/>
              </a:solidFill>
            </a:endParaRPr>
          </a:p>
        </p:txBody>
      </p:sp>
      <p:sp>
        <p:nvSpPr>
          <p:cNvPr id="21" name="Elipsa 20"/>
          <p:cNvSpPr/>
          <p:nvPr/>
        </p:nvSpPr>
        <p:spPr>
          <a:xfrm>
            <a:off x="899592" y="5373216"/>
            <a:ext cx="2376264" cy="864096"/>
          </a:xfrm>
          <a:prstGeom prst="ellipse">
            <a:avLst/>
          </a:prstGeom>
          <a:solidFill>
            <a:srgbClr val="FB05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C000"/>
                </a:solidFill>
              </a:rPr>
              <a:t>VYDĚLÁVAT 5 LIBER ZA HODINU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22" name="Elipsa 21"/>
          <p:cNvSpPr/>
          <p:nvPr/>
        </p:nvSpPr>
        <p:spPr>
          <a:xfrm>
            <a:off x="5580112" y="1700808"/>
            <a:ext cx="2376264" cy="792088"/>
          </a:xfrm>
          <a:prstGeom prst="ellipse">
            <a:avLst/>
          </a:prstGeom>
          <a:solidFill>
            <a:srgbClr val="FB05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C000"/>
                </a:solidFill>
              </a:rPr>
              <a:t>PRACOVAT PŘESČAS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5580112" y="2924944"/>
            <a:ext cx="2376264" cy="79208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B0597"/>
                </a:solidFill>
              </a:rPr>
              <a:t>ŠPATNÉ PRACOVNÍ MÍSTO</a:t>
            </a:r>
            <a:endParaRPr lang="cs-CZ" sz="2000" b="1" dirty="0">
              <a:solidFill>
                <a:srgbClr val="FB0597"/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5652120" y="4149080"/>
            <a:ext cx="2376264" cy="792088"/>
          </a:xfrm>
          <a:prstGeom prst="ellipse">
            <a:avLst/>
          </a:prstGeom>
          <a:solidFill>
            <a:srgbClr val="FB05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C000"/>
                </a:solidFill>
              </a:rPr>
              <a:t>TÝMOVÁ PRÁCE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5652120" y="5373216"/>
            <a:ext cx="2592288" cy="86409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B0597"/>
                </a:solidFill>
              </a:rPr>
              <a:t>SPRAVEDLIVÉ VEDENÍ</a:t>
            </a:r>
            <a:endParaRPr lang="cs-CZ" sz="2000" b="1" dirty="0">
              <a:solidFill>
                <a:srgbClr val="FB0597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Not </a:t>
            </a:r>
            <a:r>
              <a:rPr lang="cs-CZ" b="1" u="sng" dirty="0" err="1" smtClean="0"/>
              <a:t>being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at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work</a:t>
            </a:r>
            <a:r>
              <a:rPr lang="cs-CZ" b="1" u="sng" dirty="0" smtClean="0"/>
              <a:t> …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/>
          <a:lstStyle/>
          <a:p>
            <a:pPr>
              <a:buNone/>
            </a:pPr>
            <a:r>
              <a:rPr lang="cs-CZ" dirty="0" err="1" smtClean="0"/>
              <a:t>When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are </a:t>
            </a:r>
            <a:r>
              <a:rPr lang="cs-CZ" b="1" dirty="0" smtClean="0"/>
              <a:t>free </a:t>
            </a:r>
            <a:r>
              <a:rPr lang="cs-CZ" b="1" dirty="0" err="1" smtClean="0"/>
              <a:t>from</a:t>
            </a:r>
            <a:r>
              <a:rPr lang="cs-CZ" b="1" dirty="0" smtClean="0"/>
              <a:t> </a:t>
            </a:r>
            <a:r>
              <a:rPr lang="cs-CZ" b="1" dirty="0" err="1" smtClean="0"/>
              <a:t>work</a:t>
            </a:r>
            <a:r>
              <a:rPr lang="cs-CZ" b="1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a </a:t>
            </a:r>
            <a:r>
              <a:rPr lang="cs-CZ" dirty="0" err="1" smtClean="0"/>
              <a:t>while</a:t>
            </a:r>
            <a:r>
              <a:rPr lang="cs-CZ" dirty="0" smtClean="0"/>
              <a:t> to </a:t>
            </a:r>
            <a:r>
              <a:rPr lang="cs-CZ" b="1" dirty="0" err="1" smtClean="0"/>
              <a:t>relax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are on a __ __ __ __ __ __ __.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When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b="1" dirty="0" err="1" smtClean="0"/>
              <a:t>decide</a:t>
            </a:r>
            <a:r>
              <a:rPr lang="cs-CZ" b="1" dirty="0" smtClean="0"/>
              <a:t> to </a:t>
            </a:r>
            <a:r>
              <a:rPr lang="cs-CZ" b="1" dirty="0" err="1" smtClean="0"/>
              <a:t>leave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work</a:t>
            </a:r>
            <a:r>
              <a:rPr lang="cs-CZ" b="1" dirty="0" smtClean="0"/>
              <a:t> on </a:t>
            </a:r>
            <a:r>
              <a:rPr lang="cs-CZ" b="1" dirty="0" err="1" smtClean="0"/>
              <a:t>your</a:t>
            </a:r>
            <a:r>
              <a:rPr lang="cs-CZ" b="1" dirty="0" smtClean="0"/>
              <a:t> </a:t>
            </a:r>
            <a:r>
              <a:rPr lang="cs-CZ" b="1" dirty="0" err="1" smtClean="0"/>
              <a:t>own</a:t>
            </a:r>
            <a:r>
              <a:rPr lang="cs-CZ" dirty="0" smtClean="0"/>
              <a:t>, </a:t>
            </a:r>
            <a:r>
              <a:rPr lang="cs-CZ" dirty="0" err="1" smtClean="0"/>
              <a:t>you</a:t>
            </a:r>
            <a:r>
              <a:rPr lang="cs-CZ" dirty="0" smtClean="0"/>
              <a:t> __ __ __ __ __ __.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When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b="1" dirty="0" smtClean="0"/>
              <a:t>boss </a:t>
            </a:r>
            <a:r>
              <a:rPr lang="cs-CZ" b="1" dirty="0" err="1" smtClean="0"/>
              <a:t>decides</a:t>
            </a:r>
            <a:r>
              <a:rPr lang="cs-CZ" b="1" dirty="0" smtClean="0"/>
              <a:t>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leave</a:t>
            </a:r>
            <a:r>
              <a:rPr lang="cs-CZ" b="1" dirty="0" smtClean="0"/>
              <a:t> </a:t>
            </a:r>
            <a:r>
              <a:rPr lang="cs-CZ" b="1" dirty="0" err="1" smtClean="0"/>
              <a:t>your</a:t>
            </a:r>
            <a:r>
              <a:rPr lang="cs-CZ" b="1" dirty="0" smtClean="0"/>
              <a:t> </a:t>
            </a:r>
            <a:r>
              <a:rPr lang="cs-CZ" b="1" dirty="0" err="1" smtClean="0"/>
              <a:t>job</a:t>
            </a:r>
            <a:r>
              <a:rPr lang="cs-CZ" dirty="0" smtClean="0"/>
              <a:t>, </a:t>
            </a:r>
            <a:r>
              <a:rPr lang="cs-CZ" dirty="0" err="1" smtClean="0"/>
              <a:t>you</a:t>
            </a:r>
            <a:r>
              <a:rPr lang="cs-CZ" dirty="0" smtClean="0"/>
              <a:t> are __ __ __ __ __</a:t>
            </a:r>
            <a:endParaRPr lang="cs-CZ" dirty="0"/>
          </a:p>
        </p:txBody>
      </p:sp>
      <p:pic>
        <p:nvPicPr>
          <p:cNvPr id="2050" name="Picture 2" descr="C:\Users\Jirka\AppData\Local\Microsoft\Windows\Temporary Internet Files\Content.IE5\3XYXL3D0\MC90005613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9143" y="1"/>
            <a:ext cx="1424857" cy="1196752"/>
          </a:xfrm>
          <a:prstGeom prst="rect">
            <a:avLst/>
          </a:prstGeom>
          <a:noFill/>
        </p:spPr>
      </p:pic>
      <p:pic>
        <p:nvPicPr>
          <p:cNvPr id="2052" name="Picture 4" descr="C:\Users\Jirka\AppData\Local\Microsoft\Windows\Temporary Internet Files\Content.IE5\ZK3K576Y\MC90029079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75656" cy="1124744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3923928" y="1844824"/>
            <a:ext cx="360040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427984" y="1844824"/>
            <a:ext cx="360040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932040" y="1844824"/>
            <a:ext cx="360040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L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436096" y="1844824"/>
            <a:ext cx="360040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940152" y="1844824"/>
            <a:ext cx="360040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444208" y="1844824"/>
            <a:ext cx="360040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020272" y="1844824"/>
            <a:ext cx="360040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555776" y="3501008"/>
            <a:ext cx="360040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059832" y="3501008"/>
            <a:ext cx="360040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491880" y="3501008"/>
            <a:ext cx="360040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995936" y="3501008"/>
            <a:ext cx="360040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499992" y="3501008"/>
            <a:ext cx="360040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G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004048" y="3501008"/>
            <a:ext cx="360040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2195736" y="5157192"/>
            <a:ext cx="360040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F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203848" y="5157192"/>
            <a:ext cx="360040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699792" y="5157192"/>
            <a:ext cx="360040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3707904" y="5157192"/>
            <a:ext cx="360040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4211960" y="5157192"/>
            <a:ext cx="360040" cy="36004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7" name="Elipsa 26"/>
          <p:cNvSpPr/>
          <p:nvPr/>
        </p:nvSpPr>
        <p:spPr>
          <a:xfrm>
            <a:off x="6012160" y="3501008"/>
            <a:ext cx="1944216" cy="576064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TELL THE SYNONYM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8" name="Elipsa 27"/>
          <p:cNvSpPr/>
          <p:nvPr/>
        </p:nvSpPr>
        <p:spPr>
          <a:xfrm>
            <a:off x="6084168" y="5229200"/>
            <a:ext cx="1944216" cy="576064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TELL THE SYNONYM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9" name="Elipsa 28"/>
          <p:cNvSpPr/>
          <p:nvPr/>
        </p:nvSpPr>
        <p:spPr>
          <a:xfrm>
            <a:off x="6084168" y="5229200"/>
            <a:ext cx="1944216" cy="576064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TO BE SACKED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Jirka\AppData\Local\Microsoft\Windows\Temporary Internet Files\Content.IE5\3XYXL3D0\MM90035467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44408" y="5301208"/>
            <a:ext cx="714375" cy="1171575"/>
          </a:xfrm>
          <a:prstGeom prst="rect">
            <a:avLst/>
          </a:prstGeom>
          <a:noFill/>
        </p:spPr>
      </p:pic>
      <p:sp>
        <p:nvSpPr>
          <p:cNvPr id="31" name="Elipsa 30"/>
          <p:cNvSpPr/>
          <p:nvPr/>
        </p:nvSpPr>
        <p:spPr>
          <a:xfrm>
            <a:off x="6012160" y="3501008"/>
            <a:ext cx="1944216" cy="576064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TO GIVE UP WORK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0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0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 animBg="1"/>
      <p:bldP spid="9" grpId="0" animBg="1"/>
      <p:bldP spid="10" grpId="0" animBg="1"/>
      <p:bldP spid="11" grpId="0" animBg="1"/>
      <p:bldP spid="14" grpId="0" animBg="1"/>
      <p:bldP spid="18" grpId="0" animBg="1"/>
      <p:bldP spid="19" grpId="0" animBg="1"/>
      <p:bldP spid="20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76064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547402" y="1916832"/>
            <a:ext cx="4536504" cy="79208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When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leave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job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because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of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an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illness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or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injury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are…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47402" y="2991676"/>
            <a:ext cx="4536504" cy="101338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If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stay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at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home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and</a:t>
            </a:r>
            <a:r>
              <a:rPr lang="cs-CZ" sz="2400" b="1" dirty="0" smtClean="0">
                <a:solidFill>
                  <a:schemeClr val="tx1"/>
                </a:solidFill>
              </a:rPr>
              <a:t> don‘t </a:t>
            </a:r>
            <a:r>
              <a:rPr lang="cs-CZ" sz="2400" b="1" dirty="0" err="1" smtClean="0">
                <a:solidFill>
                  <a:schemeClr val="tx1"/>
                </a:solidFill>
              </a:rPr>
              <a:t>work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because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can</a:t>
            </a:r>
            <a:r>
              <a:rPr lang="cs-CZ" sz="2400" b="1" dirty="0" smtClean="0">
                <a:solidFill>
                  <a:schemeClr val="tx1"/>
                </a:solidFill>
              </a:rPr>
              <a:t>‘t </a:t>
            </a:r>
            <a:r>
              <a:rPr lang="cs-CZ" sz="2400" b="1" dirty="0" err="1" smtClean="0">
                <a:solidFill>
                  <a:schemeClr val="tx1"/>
                </a:solidFill>
              </a:rPr>
              <a:t>find</a:t>
            </a:r>
            <a:r>
              <a:rPr lang="cs-CZ" sz="2400" b="1" dirty="0" smtClean="0">
                <a:solidFill>
                  <a:schemeClr val="tx1"/>
                </a:solidFill>
              </a:rPr>
              <a:t> a </a:t>
            </a:r>
            <a:r>
              <a:rPr lang="cs-CZ" sz="2400" b="1" dirty="0" err="1" smtClean="0">
                <a:solidFill>
                  <a:schemeClr val="tx1"/>
                </a:solidFill>
              </a:rPr>
              <a:t>job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are …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74933" y="4312320"/>
            <a:ext cx="4536504" cy="79208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When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are </a:t>
            </a:r>
            <a:r>
              <a:rPr lang="cs-CZ" sz="2400" b="1" dirty="0" err="1" smtClean="0">
                <a:solidFill>
                  <a:schemeClr val="tx1"/>
                </a:solidFill>
              </a:rPr>
              <a:t>unemployed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receive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an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unemployment</a:t>
            </a:r>
            <a:r>
              <a:rPr lang="cs-CZ" sz="2400" b="1" dirty="0" smtClean="0">
                <a:solidFill>
                  <a:schemeClr val="tx1"/>
                </a:solidFill>
              </a:rPr>
              <a:t> …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547402" y="548680"/>
            <a:ext cx="4536504" cy="101757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When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leave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job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because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of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your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age</a:t>
            </a:r>
            <a:r>
              <a:rPr lang="cs-CZ" sz="2400" b="1" dirty="0" smtClean="0">
                <a:solidFill>
                  <a:schemeClr val="tx1"/>
                </a:solidFill>
              </a:rPr>
              <a:t> (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are </a:t>
            </a:r>
            <a:r>
              <a:rPr lang="cs-CZ" sz="2400" b="1" dirty="0" err="1" smtClean="0">
                <a:solidFill>
                  <a:schemeClr val="tx1"/>
                </a:solidFill>
              </a:rPr>
              <a:t>old</a:t>
            </a:r>
            <a:r>
              <a:rPr lang="cs-CZ" sz="2400" b="1" dirty="0" smtClean="0">
                <a:solidFill>
                  <a:schemeClr val="tx1"/>
                </a:solidFill>
              </a:rPr>
              <a:t>) </a:t>
            </a:r>
            <a:r>
              <a:rPr lang="cs-CZ" sz="2400" b="1" dirty="0" err="1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….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Mrak 11"/>
          <p:cNvSpPr/>
          <p:nvPr/>
        </p:nvSpPr>
        <p:spPr>
          <a:xfrm>
            <a:off x="-60595" y="5767930"/>
            <a:ext cx="2376264" cy="864096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ON A SICK LEAVE</a:t>
            </a:r>
            <a:endParaRPr lang="cs-CZ" sz="2000" b="1" dirty="0"/>
          </a:p>
        </p:txBody>
      </p:sp>
      <p:sp>
        <p:nvSpPr>
          <p:cNvPr id="13" name="Mrak 12"/>
          <p:cNvSpPr/>
          <p:nvPr/>
        </p:nvSpPr>
        <p:spPr>
          <a:xfrm>
            <a:off x="2315669" y="5993904"/>
            <a:ext cx="2376264" cy="864096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BENEFIT</a:t>
            </a:r>
            <a:endParaRPr lang="cs-CZ" sz="2400" b="1" dirty="0"/>
          </a:p>
        </p:txBody>
      </p:sp>
      <p:sp>
        <p:nvSpPr>
          <p:cNvPr id="14" name="Mrak 13"/>
          <p:cNvSpPr/>
          <p:nvPr/>
        </p:nvSpPr>
        <p:spPr>
          <a:xfrm>
            <a:off x="4674452" y="5767930"/>
            <a:ext cx="2376264" cy="864096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UNEMPLOYED</a:t>
            </a:r>
            <a:endParaRPr lang="cs-CZ" b="1" dirty="0"/>
          </a:p>
        </p:txBody>
      </p:sp>
      <p:sp>
        <p:nvSpPr>
          <p:cNvPr id="15" name="Mrak 14"/>
          <p:cNvSpPr/>
          <p:nvPr/>
        </p:nvSpPr>
        <p:spPr>
          <a:xfrm>
            <a:off x="6736055" y="6028609"/>
            <a:ext cx="2376264" cy="864096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RETIRE</a:t>
            </a:r>
            <a:endParaRPr lang="cs-CZ" sz="2400" b="1" dirty="0"/>
          </a:p>
        </p:txBody>
      </p:sp>
      <p:pic>
        <p:nvPicPr>
          <p:cNvPr id="2050" name="Picture 2" descr="C:\Users\richterova\AppData\Local\Microsoft\Windows\Temporary Internet Files\Content.IE5\MSYV1T7A\MP90043873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872" y="86836"/>
            <a:ext cx="974707" cy="1456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richterova\AppData\Local\Microsoft\Windows\Temporary Internet Files\Content.IE5\7EBB6K7B\MP90042762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872" y="1543434"/>
            <a:ext cx="1152128" cy="1206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richterova\AppData\Local\Microsoft\Windows\Temporary Internet Files\Content.IE5\7EBB6K7B\MC90005613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187" y="2846059"/>
            <a:ext cx="1440160" cy="1456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richterova\AppData\Local\Microsoft\Windows\Temporary Internet Files\Content.IE5\7EBB6K7B\MC90019937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121" y="4361330"/>
            <a:ext cx="672198" cy="140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-0.15255 C -0.00121 -0.15833 -0.00104 -0.16412 -0.00208 -0.16968 C -0.00833 -0.20301 -0.05816 -0.19398 -0.06788 -0.19444 C -0.0835 -0.19375 -0.0993 -0.19514 -0.11493 -0.19259 C -0.11875 -0.1919 -0.12882 -0.18125 -0.1335 -0.17917 C -0.14201 -0.16829 -0.15382 -0.15741 -0.16354 -0.14884 C -0.16632 -0.1463 -0.16805 -0.14167 -0.17066 -0.13912 C -0.18646 -0.12477 -0.20156 -0.10278 -0.22083 -0.09722 C -0.23211 -0.08287 -0.26389 -0.08241 -0.27916 -0.08009 C -0.28628 -0.07778 -0.29357 -0.07639 -0.30069 -0.07454 C -0.31389 -0.06736 -0.30277 -0.07222 -0.32361 -0.06875 C -0.33975 -0.06597 -0.3559 -0.06088 -0.37205 -0.05926 C -0.38437 -0.05787 -0.4092 -0.05532 -0.4092 -0.05509 C -0.42968 -0.05602 -0.45017 -0.05579 -0.47066 -0.05741 C -0.50243 -0.05995 -0.53073 -0.07986 -0.56076 -0.08958 C -0.571 -0.1037 -0.58177 -0.11852 -0.59357 -0.12963 C -0.596 -0.13194 -0.60399 -0.14259 -0.60642 -0.14676 C -0.6085 -0.15046 -0.61215 -0.15833 -0.61215 -0.1581 C -0.6158 -0.1787 -0.61076 -0.15486 -0.61632 -0.17153 C -0.61892 -0.17917 -0.61753 -0.18634 -0.62205 -0.19259 C -0.62343 -0.20139 -0.62482 -0.21042 -0.62639 -0.21921 C -0.62586 -0.24722 -0.62586 -0.275 -0.625 -0.30301 C -0.62396 -0.33889 -0.58941 -0.34259 -0.57066 -0.34676 C -0.51875 -0.34607 -0.46649 -0.35208 -0.41493 -0.34306 C -0.37916 -0.33681 -0.346 -0.31898 -0.31076 -0.31065 C -0.27604 -0.30232 -0.24166 -0.29907 -0.20642 -0.29537 C -0.18559 -0.28194 -0.14288 -0.28148 -0.12066 -0.28009 C -0.07725 -0.27315 -0.0901 -0.27454 -0.00503 -0.28009 C 0.00139 -0.28056 0.00712 -0.28611 0.01354 -0.28773 C 0.02483 -0.29514 0.03733 -0.29977 0.04931 -0.30486 C 0.05452 -0.30718 0.05834 -0.31204 0.06354 -0.31435 C 0.06493 -0.31574 0.0665 -0.3169 0.06789 -0.31829 C 0.06945 -0.32014 0.07066 -0.32245 0.07223 -0.32407 C 0.08368 -0.33565 0.09063 -0.34144 0.09931 -0.35625 C 0.10122 -0.3669 0.10486 -0.37593 0.10643 -0.38681 C 0.10573 -0.39699 0.10712 -0.4081 0.10365 -0.41736 C 0.09167 -0.44931 0.075 -0.45694 0.04931 -0.46111 C 0.03299 -0.47083 0.01563 -0.47847 -0.00208 -0.48218 C -0.01059 -0.48657 -0.01892 -0.48773 -0.02777 -0.48958 C -0.04166 -0.48843 -0.05538 -0.4875 -0.06927 -0.48588 C -0.07708 -0.48495 -0.08541 -0.47801 -0.09357 -0.47639 C -0.09982 -0.47361 -0.10555 -0.47037 -0.11215 -0.46875 C -0.12413 -0.45671 -0.11059 -0.46875 -0.12795 -0.45926 C -0.13038 -0.45787 -0.13229 -0.45509 -0.13489 -0.45347 C -0.14392 -0.44815 -0.15382 -0.44352 -0.16354 -0.44028 C -0.17448 -0.44144 -0.1835 -0.44144 -0.19357 -0.44583 C -0.19965 -0.45185 -0.20277 -0.45972 -0.20781 -0.4669 C -0.20833 -0.46875 -0.21076 -0.48287 -0.21076 -0.48403 C -0.21076 -0.50972 -0.20538 -0.54699 -0.18784 -0.56204 C -0.17882 -0.57963 -0.15503 -0.59213 -0.13923 -0.59259 C -0.09027 -0.59375 -0.04114 -0.59375 0.00782 -0.59444 C 0.01598 -0.59792 0.02379 -0.60185 0.03212 -0.60394 C 0.03716 -0.61065 0.04462 -0.61389 0.0507 -0.61921 C 0.06233 -0.6294 0.05295 -0.62523 0.06354 -0.6287 C 0.06823 -0.63287 0.06979 -0.63773 0.075 -0.64028 C 0.07778 -0.64375 0.08125 -0.64583 0.08368 -0.64977 C 0.08455 -0.65116 0.0842 -0.6537 0.08507 -0.65532 C 0.08611 -0.65764 0.08785 -0.65926 0.08924 -0.66111 C 0.08837 -0.67454 0.08802 -0.68796 0.08646 -0.70116 C 0.08403 -0.72269 0.0566 -0.74144 0.04358 -0.74491 C 0.02205 -0.75764 -0.00277 -0.76273 -0.02639 -0.76597 C -0.06527 -0.7831 -0.10538 -0.7912 -0.14635 -0.79444 C -0.15816 -0.79838 -0.17014 -0.80093 -0.18211 -0.80394 C -0.1835 -0.80532 -0.18472 -0.80718 -0.18646 -0.80787 C -0.18923 -0.80903 -0.19496 -0.80972 -0.19496 -0.80949 " pathEditMode="relative" rAng="0" ptsTypes="ffffffffffffffffffffffffffffffffffffffffffffffffffffffffffffffffA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903" y="-27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441 -0.21551 C 0.12032 -0.24005 0.0948 -0.26019 0.08004 -0.26505 C 0.06632 -0.27431 0.05799 -0.27153 0.04011 -0.27269 C 0.02778 -0.272 0.01528 -0.272 0.00296 -0.27084 C -0.00573 -0.27014 0.00174 -0.26505 -0.00711 -0.25741 C -0.01961 -0.24676 -0.01788 -0.23357 -0.02569 -0.22315 C -0.02847 -0.18913 -0.02795 -0.15394 -0.03281 -0.12038 C -0.03194 -0.0919 -0.03211 -0.06575 -0.02708 -0.03843 C -0.02656 -0.03264 -0.02673 -0.02686 -0.02569 -0.0213 C -0.02448 -0.01482 -0.01996 -0.00232 -0.01996 -0.00209 C -0.01875 0.01296 -0.01614 0.02824 -0.00989 0.04166 C -0.00781 0.04629 -0.00277 0.05486 -0.00277 0.05509 C -0.00034 0.06481 -0.00295 0.05717 0.00296 0.06643 C 0.00365 0.06736 0.00782 0.07662 0.01007 0.07777 C 0.02535 0.08634 0.02552 0.08518 0.04011 0.08726 C 0.05921 0.09606 0.075 0.09236 0.09584 0.0912 C 0.11007 0.08541 0.11146 0.08472 0.12292 0.07592 C 0.13212 0.06898 0.12761 0.07523 0.13577 0.06828 C 0.14393 0.06134 0.14896 0.05092 0.15712 0.04537 C 0.16702 0.02592 0.15313 0.05069 0.16441 0.03773 C 0.16858 0.03287 0.17396 0.02152 0.17726 0.01504 C 0.19671 -0.02385 0.21059 -0.06783 0.2198 -0.11274 C 0.22188 -0.122 0.22309 -0.1419 0.22414 -0.15278 C 0.22709 -0.17917 0.22917 -0.22639 0.25296 -0.23264 C 0.27101 -0.24954 0.26146 -0.24237 0.31007 -0.23264 C 0.33316 -0.22801 0.35365 -0.20301 0.37431 -0.19075 C 0.39063 -0.16899 0.41285 -0.15834 0.42865 -0.13565 C 0.43438 -0.12709 0.4408 -0.11644 0.44584 -0.10695 C 0.44879 -0.10093 0.45434 -0.08797 0.45434 -0.08774 C 0.4625 -0.04283 0.45608 0.02291 0.45868 0.05879 C 0.45938 0.06921 0.47952 0.07662 0.48438 0.07962 C 0.50157 0.07777 0.51875 0.07754 0.53559 0.07407 C 0.54757 0.07152 0.55938 0.06712 0.57153 0.06643 C 0.59237 0.06527 0.61337 0.06504 0.63438 0.06435 C 0.63577 0.06319 0.63698 0.06157 0.63855 0.06064 C 0.64132 0.05902 0.64723 0.05694 0.64723 0.05717 C 0.65695 0.04814 0.65243 0.05092 0.66007 0.04722 C 0.66372 0.04375 0.66789 0.04143 0.67153 0.03773 C 0.67362 0.03564 0.67518 0.03217 0.67726 0.03009 C 0.68386 0.02337 0.69184 0.01851 0.69723 0.00925 C 0.70139 0.00208 0.70469 -0.00625 0.70868 -0.01366 C 0.71007 -0.01621 0.71146 -0.01875 0.71285 -0.0213 C 0.71372 -0.02315 0.7158 -0.02709 0.7158 -0.02686 C 0.71754 -0.03403 0.7198 -0.04005 0.72292 -0.04607 C 0.725 -0.05417 0.72605 -0.06227 0.72726 -0.07084 C 0.72657 -0.09144 0.729 -0.12061 0.72136 -0.14121 C 0.72049 -0.14954 0.7191 -0.15973 0.71719 -0.16783 C 0.71511 -0.17639 0.71007 -0.18288 0.70712 -0.19075 C 0.70174 -0.2051 0.69914 -0.21088 0.68993 -0.22315 C 0.68837 -0.22547 0.68768 -0.22871 0.68577 -0.23079 C 0.67483 -0.2426 0.66198 -0.25047 0.65139 -0.2632 C 0.6441 -0.272 0.64011 -0.27987 0.63438 -0.28982 C 0.62691 -0.30255 0.61893 -0.31505 0.61146 -0.32801 C 0.6066 -0.33635 0.60209 -0.35417 0.59844 -0.36413 C 0.59931 -0.38195 0.59931 -0.39977 0.60122 -0.41737 C 0.60191 -0.42408 0.61424 -0.43936 0.61719 -0.44213 C 0.62778 -0.45163 0.63924 -0.4551 0.65 -0.4632 C 0.6599 -0.47061 0.66771 -0.4794 0.67865 -0.48403 C 0.68855 -0.49306 0.69063 -0.49584 0.70434 -0.50116 C 0.71441 -0.5051 0.72535 -0.50579 0.73438 -0.51274 C 0.74271 -0.51922 0.75122 -0.52315 0.76007 -0.52801 C 0.76459 -0.5338 0.76927 -0.53635 0.77431 -0.54121 C 0.78212 -0.54908 0.78698 -0.55625 0.79584 -0.56227 C 0.80434 -0.57408 0.8132 -0.58264 0.81997 -0.59653 C 0.82049 -0.59977 0.82101 -0.60278 0.82153 -0.60602 C 0.82188 -0.60788 0.82257 -0.60973 0.82292 -0.61181 C 0.82396 -0.61806 0.82552 -0.63079 0.82552 -0.63056 C 0.825 -0.64213 0.8257 -0.65371 0.82431 -0.66505 C 0.82309 -0.67454 0.8 -0.68936 0.79427 -0.69167 C 0.7915 -0.69283 0.78855 -0.69306 0.78559 -0.69375 C 0.77205 -0.70278 0.76268 -0.7051 0.74723 -0.70695 C 0.72743 -0.70533 0.72796 -0.70417 0.71285 -0.69931 C 0.70851 -0.69538 0.70452 -0.69468 0.7 -0.69167 C 0.68125 -0.67917 0.70417 -0.69237 0.68577 -0.68218 C 0.68143 -0.67709 0.67414 -0.66806 0.66858 -0.66505 C 0.66598 -0.66366 0.66285 -0.66389 0.66007 -0.6632 C 0.63976 -0.64931 0.61493 -0.64954 0.59271 -0.64792 C 0.5849 -0.64584 0.57709 -0.64121 0.5698 -0.63658 C 0.56771 -0.63357 0.56476 -0.63195 0.56285 -0.62894 C 0.56129 -0.62686 0.56094 -0.62385 0.5599 -0.6213 C 0.55903 -0.61922 0.55712 -0.61551 0.55712 -0.61528 " pathEditMode="relative" rAng="0" ptsTypes="ffffffffffffffffffffffffffffffffffffffffffffffffffffffffffffffffffffffffffffffffA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94" y="-9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968 -0.23704 C 0.02916 -0.24468 0.0302 -0.25278 0.02812 -0.25996 C 0.02378 -0.27477 0.01163 -0.27362 0.00243 -0.27524 C -0.01094 -0.27454 -0.02431 -0.275 -0.0375 -0.27338 C -0.04393 -0.27269 -0.04966 -0.26737 -0.05608 -0.26575 C -0.06563 -0.26343 -0.07518 -0.26181 -0.08473 -0.25996 C -0.12882 -0.25093 -0.17292 -0.24213 -0.21754 -0.23704 C -0.23438 -0.23264 -0.25174 -0.23102 -0.26893 -0.22963 C -0.28177 -0.23079 -0.2948 -0.23033 -0.30747 -0.23334 C -0.31806 -0.23588 -0.33073 -0.25371 -0.3375 -0.26389 C -0.35903 -0.29653 -0.37639 -0.3301 -0.39184 -0.36852 C -0.39757 -0.38288 -0.40191 -0.40788 -0.40469 -0.41991 C -0.40782 -0.43357 -0.41042 -0.46181 -0.41042 -0.46158 C -0.41407 -0.51413 -0.41684 -0.53704 -0.41181 -0.59908 C -0.41146 -0.60325 -0.39983 -0.63519 -0.39757 -0.64283 C -0.38542 -0.68588 -0.3724 -0.73496 -0.33889 -0.75718 C -0.31216 -0.775 -0.28421 -0.77848 -0.25469 -0.78195 C -0.14271 -0.78056 -0.03091 -0.78056 0.08107 -0.77801 C 0.0842 -0.77801 0.09045 -0.77038 0.09253 -0.76852 C 0.10503 -0.75741 0.11597 -0.74422 0.12812 -0.73241 C 0.15017 -0.71088 0.17343 -0.69144 0.19531 -0.66945 C 0.21128 -0.65348 0.2276 -0.64144 0.23819 -0.61806 C 0.23906 -0.61227 0.23975 -0.60649 0.24097 -0.60093 C 0.24253 -0.59329 0.2467 -0.57801 0.2467 -0.57778 C 0.24774 -0.56899 0.25 -0.56042 0.25104 -0.55139 C 0.25191 -0.54329 0.25173 -0.53496 0.25243 -0.52663 C 0.2526 -0.52338 0.25329 -0.52038 0.25382 -0.51713 C 0.25295 -0.5007 0.25243 -0.48403 0.25104 -0.4676 C 0.24982 -0.45325 0.23854 -0.41343 0.22812 -0.40487 C 0.21632 -0.39514 0.19079 -0.39028 0.17673 -0.38774 C 0.12812 -0.38982 0.14409 -0.38774 0.11388 -0.39723 C 0.1059 -0.39977 0.08958 -0.40278 0.08958 -0.40255 C 0.08454 -0.40741 0.08298 -0.41042 0.08107 -0.41806 C 0.08159 -0.42755 0.08073 -0.4375 0.08246 -0.44676 C 0.08333 -0.45116 0.08819 -0.45811 0.08819 -0.45788 C 0.09392 -0.48172 0.09184 -0.49445 0.07395 -0.50371 C 0.0677 -0.50255 0.06145 -0.50186 0.05538 -0.5 C 0.04878 -0.49792 0.04166 -0.48866 0.03524 -0.48473 " pathEditMode="relative" rAng="0" ptsTypes="fffffffffffffffffffffffffffffffffffffA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28" y="-2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469 -0.01111 C 0.02847 -0.0118 0.00226 -0.00972 -0.02378 -0.01296 C -0.03073 -0.01389 -0.03819 -0.03009 -0.04236 -0.03588 C -0.04705 -0.04236 -0.05243 -0.04791 -0.05677 -0.05486 C -0.07465 -0.0831 -0.10538 -0.11666 -0.11667 -0.15023 C -0.12205 -0.16643 -0.12847 -0.18148 -0.13385 -0.19768 C -0.13698 -0.21921 -0.14149 -0.23889 -0.14392 -0.26065 C -0.1474 -0.29236 -0.14809 -0.32477 -0.15382 -0.35578 C -0.15625 -0.38518 -0.15816 -0.41458 -0.16233 -0.44352 C -0.16285 -0.46458 -0.16389 -0.48541 -0.16389 -0.50648 C -0.16389 -0.54907 -0.16354 -0.59143 -0.16233 -0.63403 C -0.16198 -0.6449 -0.15417 -0.66643 -0.15243 -0.67407 C -0.14774 -0.69398 -0.14514 -0.71481 -0.14097 -0.73495 C -0.12899 -0.79328 -0.11406 -0.83796 -0.07101 -0.86643 C -0.05712 -0.87569 -0.06476 -0.86875 -0.04948 -0.87569 C -0.03316 -0.88333 -0.01858 -0.89074 -0.00104 -0.89305 C 0.0257 -0.90069 0.05313 -0.90324 0.08038 -0.90648 C 0.12222 -0.90509 0.16424 -0.90555 0.20608 -0.90254 C 0.23281 -0.90069 0.25243 -0.8868 0.2776 -0.87778 C 0.28507 -0.875 0.29306 -0.87477 0.30052 -0.87199 C 0.30868 -0.86875 0.31649 -0.86389 0.32465 -0.86065 C 0.33264 -0.85717 0.3408 -0.8537 0.34896 -0.85092 C 0.36945 -0.84375 0.38629 -0.83449 0.40608 -0.8243 C 0.4191 -0.81805 0.43195 -0.81319 0.44479 -0.80509 C 0.45521 -0.79884 0.46406 -0.7875 0.47326 -0.77847 C 0.4809 -0.77129 0.48472 -0.75694 0.48906 -0.74629 C 0.49531 -0.73102 0.50174 -0.71713 0.50903 -0.70254 C 0.5151 -0.69051 0.51754 -0.67639 0.52326 -0.66435 C 0.52517 -0.65092 0.52726 -0.6375 0.53038 -0.62453 C 0.52986 -0.50578 0.53038 -0.38703 0.52899 -0.26828 C 0.52882 -0.2537 0.49861 -0.2206 0.49323 -0.2169 C 0.48004 -0.20764 0.46736 -0.19884 0.45469 -0.18819 C 0.44028 -0.17615 0.40399 -0.17037 0.38767 -0.16736 C 0.38195 -0.16805 0.37622 -0.16782 0.37049 -0.16921 C 0.35972 -0.17176 0.3559 -0.18518 0.34896 -0.19398 C 0.34462 -0.2118 0.33767 -0.22963 0.33038 -0.24537 C 0.32813 -0.25023 0.32431 -0.2537 0.32188 -0.25879 C 0.31788 -0.28102 0.30903 -0.27014 0.28767 -0.27014 " pathEditMode="relative" rAng="0" ptsTypes="fffffffffffffffffffffffffffffffffffffA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47" y="-4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b="1" u="sng" dirty="0" err="1" smtClean="0"/>
              <a:t>Match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the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prepositions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83568" y="1556792"/>
            <a:ext cx="2448272" cy="648072"/>
          </a:xfrm>
          <a:prstGeom prst="rect">
            <a:avLst/>
          </a:prstGeom>
          <a:solidFill>
            <a:srgbClr val="FB05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APPLY</a:t>
            </a:r>
            <a:endParaRPr lang="cs-CZ" sz="2800" b="1" dirty="0"/>
          </a:p>
        </p:txBody>
      </p:sp>
      <p:sp>
        <p:nvSpPr>
          <p:cNvPr id="5" name="Obdélník 4"/>
          <p:cNvSpPr/>
          <p:nvPr/>
        </p:nvSpPr>
        <p:spPr>
          <a:xfrm>
            <a:off x="683568" y="2420888"/>
            <a:ext cx="2448272" cy="648072"/>
          </a:xfrm>
          <a:prstGeom prst="rect">
            <a:avLst/>
          </a:prstGeom>
          <a:solidFill>
            <a:srgbClr val="FB05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BE IN CHARGE </a:t>
            </a:r>
            <a:endParaRPr lang="cs-CZ" sz="2800" b="1" dirty="0"/>
          </a:p>
        </p:txBody>
      </p:sp>
      <p:sp>
        <p:nvSpPr>
          <p:cNvPr id="6" name="Obdélník 5"/>
          <p:cNvSpPr/>
          <p:nvPr/>
        </p:nvSpPr>
        <p:spPr>
          <a:xfrm>
            <a:off x="683568" y="3284984"/>
            <a:ext cx="2448272" cy="648072"/>
          </a:xfrm>
          <a:prstGeom prst="rect">
            <a:avLst/>
          </a:prstGeom>
          <a:solidFill>
            <a:srgbClr val="FB05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BE RESPONSIBLE </a:t>
            </a:r>
            <a:endParaRPr lang="cs-CZ" sz="2800" b="1" dirty="0"/>
          </a:p>
        </p:txBody>
      </p:sp>
      <p:sp>
        <p:nvSpPr>
          <p:cNvPr id="7" name="Obdélník 6"/>
          <p:cNvSpPr/>
          <p:nvPr/>
        </p:nvSpPr>
        <p:spPr>
          <a:xfrm>
            <a:off x="683568" y="4149080"/>
            <a:ext cx="2448272" cy="648072"/>
          </a:xfrm>
          <a:prstGeom prst="rect">
            <a:avLst/>
          </a:prstGeom>
          <a:solidFill>
            <a:srgbClr val="FB05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CONCENTRATE</a:t>
            </a:r>
            <a:endParaRPr lang="cs-CZ" sz="2800" b="1" dirty="0"/>
          </a:p>
        </p:txBody>
      </p:sp>
      <p:sp>
        <p:nvSpPr>
          <p:cNvPr id="8" name="Obdélník 7"/>
          <p:cNvSpPr/>
          <p:nvPr/>
        </p:nvSpPr>
        <p:spPr>
          <a:xfrm>
            <a:off x="683568" y="5013176"/>
            <a:ext cx="2448272" cy="648072"/>
          </a:xfrm>
          <a:prstGeom prst="rect">
            <a:avLst/>
          </a:prstGeom>
          <a:solidFill>
            <a:srgbClr val="FB05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DEAL</a:t>
            </a:r>
            <a:endParaRPr lang="cs-CZ" sz="2800" b="1" dirty="0"/>
          </a:p>
        </p:txBody>
      </p:sp>
      <p:sp>
        <p:nvSpPr>
          <p:cNvPr id="9" name="Obdélník 8"/>
          <p:cNvSpPr/>
          <p:nvPr/>
        </p:nvSpPr>
        <p:spPr>
          <a:xfrm>
            <a:off x="683568" y="5949280"/>
            <a:ext cx="2448272" cy="648072"/>
          </a:xfrm>
          <a:prstGeom prst="rect">
            <a:avLst/>
          </a:prstGeom>
          <a:solidFill>
            <a:srgbClr val="FB05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TAKE A DAY</a:t>
            </a:r>
            <a:endParaRPr lang="cs-CZ" sz="2800" b="1" dirty="0"/>
          </a:p>
        </p:txBody>
      </p:sp>
      <p:sp>
        <p:nvSpPr>
          <p:cNvPr id="11" name="Vývojový diagram: spojka 10"/>
          <p:cNvSpPr/>
          <p:nvPr/>
        </p:nvSpPr>
        <p:spPr>
          <a:xfrm>
            <a:off x="7596336" y="1412776"/>
            <a:ext cx="1224136" cy="79208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B0597"/>
                </a:solidFill>
              </a:rPr>
              <a:t>WITH</a:t>
            </a:r>
            <a:endParaRPr lang="cs-CZ" sz="2000" b="1" dirty="0">
              <a:solidFill>
                <a:srgbClr val="FB0597"/>
              </a:solidFill>
            </a:endParaRPr>
          </a:p>
        </p:txBody>
      </p:sp>
      <p:sp>
        <p:nvSpPr>
          <p:cNvPr id="18" name="Vývojový diagram: spojka 17"/>
          <p:cNvSpPr/>
          <p:nvPr/>
        </p:nvSpPr>
        <p:spPr>
          <a:xfrm>
            <a:off x="7596336" y="2276872"/>
            <a:ext cx="1224136" cy="79208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B0597"/>
                </a:solidFill>
              </a:rPr>
              <a:t>FOR</a:t>
            </a:r>
            <a:endParaRPr lang="cs-CZ" sz="2000" b="1" dirty="0">
              <a:solidFill>
                <a:srgbClr val="FB0597"/>
              </a:solidFill>
            </a:endParaRPr>
          </a:p>
        </p:txBody>
      </p:sp>
      <p:sp>
        <p:nvSpPr>
          <p:cNvPr id="19" name="Vývojový diagram: spojka 18"/>
          <p:cNvSpPr/>
          <p:nvPr/>
        </p:nvSpPr>
        <p:spPr>
          <a:xfrm>
            <a:off x="7596336" y="3140968"/>
            <a:ext cx="1224136" cy="79208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B0597"/>
                </a:solidFill>
              </a:rPr>
              <a:t>ON</a:t>
            </a:r>
            <a:endParaRPr lang="cs-CZ" sz="2000" b="1" dirty="0">
              <a:solidFill>
                <a:srgbClr val="FB0597"/>
              </a:solidFill>
            </a:endParaRPr>
          </a:p>
        </p:txBody>
      </p:sp>
      <p:sp>
        <p:nvSpPr>
          <p:cNvPr id="20" name="Vývojový diagram: spojka 19"/>
          <p:cNvSpPr/>
          <p:nvPr/>
        </p:nvSpPr>
        <p:spPr>
          <a:xfrm>
            <a:off x="7596336" y="4005064"/>
            <a:ext cx="1224136" cy="79208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B0597"/>
                </a:solidFill>
              </a:rPr>
              <a:t>OF</a:t>
            </a:r>
            <a:endParaRPr lang="cs-CZ" sz="2000" b="1" dirty="0">
              <a:solidFill>
                <a:srgbClr val="FB0597"/>
              </a:solidFill>
            </a:endParaRPr>
          </a:p>
        </p:txBody>
      </p:sp>
      <p:sp>
        <p:nvSpPr>
          <p:cNvPr id="21" name="Vývojový diagram: spojka 20"/>
          <p:cNvSpPr/>
          <p:nvPr/>
        </p:nvSpPr>
        <p:spPr>
          <a:xfrm>
            <a:off x="7596336" y="4869160"/>
            <a:ext cx="1224136" cy="79208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B0597"/>
                </a:solidFill>
              </a:rPr>
              <a:t>OFF</a:t>
            </a:r>
            <a:endParaRPr lang="cs-CZ" sz="2000" b="1" dirty="0">
              <a:solidFill>
                <a:srgbClr val="FB0597"/>
              </a:solidFill>
            </a:endParaRPr>
          </a:p>
        </p:txBody>
      </p:sp>
      <p:sp>
        <p:nvSpPr>
          <p:cNvPr id="22" name="Vývojový diagram: spojka 21"/>
          <p:cNvSpPr/>
          <p:nvPr/>
        </p:nvSpPr>
        <p:spPr>
          <a:xfrm>
            <a:off x="7596336" y="5733256"/>
            <a:ext cx="1224136" cy="79208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B0597"/>
                </a:solidFill>
              </a:rPr>
              <a:t>FOR</a:t>
            </a:r>
            <a:endParaRPr lang="cs-CZ" sz="2000" b="1" dirty="0">
              <a:solidFill>
                <a:srgbClr val="FB0597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31 -0.0581 C 0.02483 -0.05996 0.02483 -0.06227 0.02587 -0.06389 C 0.02691 -0.06551 0.02951 -0.06551 0.03003 -0.06759 C 0.03212 -0.07546 0.03142 -0.08426 0.03299 -0.09236 C 0.03246 -0.11088 0.03281 -0.1294 0.0316 -0.14769 C 0.0309 -0.1588 0.02708 -0.16111 0.02153 -0.16852 C 0.01337 -0.1794 0.00729 -0.19607 -0.00417 -0.20093 C -0.00851 -0.20671 -0.02153 -0.21621 -0.02708 -0.21806 C -0.03299 -0.22639 -0.04844 -0.23148 -0.05712 -0.23333 C -0.07326 -0.24051 -0.08819 -0.22639 -0.10278 -0.22014 C -0.12049 -0.20394 -0.09531 -0.22616 -0.11129 -0.21435 C -0.1184 -0.20903 -0.12396 -0.20208 -0.13125 -0.19722 C -0.13819 -0.1838 -0.12986 -0.19746 -0.13854 -0.18958 C -0.14028 -0.1882 -0.14115 -0.18542 -0.14271 -0.1838 C -0.14653 -0.17963 -0.15104 -0.17847 -0.15556 -0.17616 C -0.16267 -0.17685 -0.17014 -0.17616 -0.17708 -0.17824 C -0.18438 -0.18033 -0.1901 -0.18843 -0.19705 -0.19144 C -0.20052 -0.19653 -0.20486 -0.2 -0.20851 -0.20486 C -0.21129 -0.21227 -0.21372 -0.21991 -0.21563 -0.22778 C -0.2151 -0.24676 -0.21545 -0.26574 -0.21424 -0.28472 C -0.21354 -0.29445 -0.2099 -0.29746 -0.20712 -0.30579 C -0.19913 -0.32917 -0.19392 -0.35556 -0.17986 -0.37431 C -0.17674 -0.3831 -0.17205 -0.39051 -0.1684 -0.39908 C -0.16441 -0.40857 -0.16198 -0.41968 -0.15851 -0.42963 C -0.1566 -0.45394 -0.15313 -0.47986 -0.16267 -0.50185 C -0.16319 -0.5044 -0.16302 -0.50741 -0.16424 -0.50949 C -0.16997 -0.5206 -0.18663 -0.54144 -0.19566 -0.54583 C -0.19931 -0.54977 -0.20174 -0.55533 -0.20556 -0.55903 C -0.25226 -0.60394 -0.40469 -0.5838 -0.41267 -0.5838 C -0.41788 -0.58796 -0.42326 -0.59144 -0.42847 -0.59537 C -0.43629 -0.60116 -0.43889 -0.60625 -0.44705 -0.61042 C -0.45694 -0.62454 -0.46094 -0.62222 -0.47569 -0.62384 C -0.48906 -0.62315 -0.50226 -0.62199 -0.51563 -0.62199 " pathEditMode="relative" rAng="0" ptsTypes="ffffffffffffffffffffffffffffffffA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63" y="-2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15 -0.04769 C 0.01076 -0.06343 0.01042 -0.07963 0.00799 -0.09514 C 0.00642 -0.10533 -0.01059 -0.10787 -0.01632 -0.11042 C -0.07153 -0.10811 -0.12361 -0.10324 -0.17778 -0.09329 C -0.20226 -0.09422 -0.22066 -0.08473 -0.23629 -0.10672 C -0.23681 -0.10857 -0.23715 -0.11065 -0.23785 -0.11227 C -0.23854 -0.11389 -0.2401 -0.11459 -0.24063 -0.11621 C -0.24288 -0.12361 -0.24306 -0.13334 -0.24497 -0.14098 C -0.24653 -0.14746 -0.24879 -0.15371 -0.25069 -0.15996 C -0.25313 -0.16783 -0.25295 -0.17662 -0.25486 -0.18473 C -0.2559 -0.19375 -0.25538 -0.21111 -0.2592 -0.21898 C -0.26997 -0.24074 -0.31146 -0.24908 -0.32917 -0.24954 C -0.36632 -0.2507 -0.40347 -0.2507 -0.44063 -0.25139 C -0.44861 -0.25301 -0.45556 -0.25579 -0.46354 -0.25718 C -0.47118 -0.25648 -0.47882 -0.25695 -0.48629 -0.25533 C -0.49045 -0.2544 -0.49201 -0.24005 -0.49201 -0.23982 " pathEditMode="relative" rAng="0" ptsTypes="fffffffffffffffA">
                                      <p:cBhvr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08" y="-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625 C 0.01059 -0.07083 0.00799 -0.09629 0.00521 -0.1081 C 0.00365 -0.11504 -0.00087 -0.12037 -0.00486 -0.12546 C -0.01597 -0.14004 -0.02604 -0.15926 -0.04201 -0.16342 C -0.04879 -0.16713 -0.05382 -0.17338 -0.06059 -0.17685 C -0.07483 -0.18402 -0.09149 -0.18564 -0.10625 -0.18819 C -0.1125 -0.18935 -0.11858 -0.19074 -0.12483 -0.19213 C -0.1276 -0.19282 -0.13333 -0.19398 -0.13333 -0.19375 C -0.1467 -0.19328 -0.16007 -0.19328 -0.17344 -0.19213 C -0.18229 -0.19143 -0.19583 -0.18078 -0.20347 -0.17477 C -0.22535 -0.1574 -0.25035 -0.13912 -0.26476 -0.11018 C -0.26563 -0.10578 -0.26684 -0.10115 -0.26771 -0.09676 C -0.26875 -0.09166 -0.27049 -0.08148 -0.27049 -0.08125 C -0.26962 -0.06435 -0.26927 -0.04722 -0.26771 -0.03009 C -0.26667 -0.01875 -0.26059 -0.00648 -0.25764 0.00417 C -0.25504 0.01343 -0.25382 0.02199 -0.25052 0.03079 C -0.24913 0.04051 -0.24653 0.04977 -0.24479 0.05949 C -0.24375 0.07292 -0.24219 0.08473 -0.23906 0.09746 C -0.2401 0.11135 -0.24028 0.12547 -0.24201 0.13936 C -0.24254 0.14329 -0.24948 0.15116 -0.25052 0.15278 C -0.2566 0.16227 -0.2599 0.17061 -0.2691 0.17361 C -0.27569 0.18241 -0.26754 0.17269 -0.2776 0.1794 C -0.27882 0.1801 -0.27934 0.18241 -0.28056 0.18311 C -0.28993 0.18936 -0.30052 0.1926 -0.31059 0.19468 C -0.3191 0.19398 -0.32778 0.19422 -0.33629 0.19283 C -0.33889 0.19236 -0.34097 0.18982 -0.3434 0.18889 C -0.34705 0.1875 -0.35781 0.18565 -0.36059 0.18519 C -0.36771 0.18148 -0.375 0.17824 -0.38194 0.17361 C -0.39392 0.16551 -0.40295 0.15093 -0.41476 0.14329 C -0.42622 0.12801 -0.42014 0.13125 -0.43056 0.12801 C -0.43819 0.11783 -0.43976 0.12037 -0.45191 0.12223 C -0.45538 0.12686 -0.4592 0.12824 -0.46337 0.13172 C -0.46806 0.14074 -0.46788 0.15186 -0.47049 0.16227 C -0.47135 0.16574 -0.47431 0.16736 -0.47622 0.16991 C -0.47917 0.16922 -0.48264 0.17061 -0.4849 0.16806 C -0.48681 0.16598 -0.48576 0.16181 -0.48629 0.15857 C -0.48715 0.15278 -0.48819 0.14699 -0.48906 0.14121 C -0.48941 0.13866 -0.48993 0.13635 -0.49045 0.1338 C -0.49097 0.13195 -0.49201 0.12801 -0.49201 0.12824 " pathEditMode="relative" rAng="0" ptsTypes="ffffffffffffffffffffffffffffffffffffffA">
                                      <p:cBhvr>
                                        <p:cTn id="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67" y="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2 -0.04745 C 0.01233 -0.05532 0.01285 -0.05532 0.01788 -0.06458 C 0.02135 -0.07083 0.02795 -0.08356 0.02795 -0.08333 C 0.02951 -0.09259 0.03299 -0.09977 0.03507 -0.10833 C 0.03628 -0.11343 0.03941 -0.12361 0.03941 -0.12338 C 0.0375 -0.13449 0.03681 -0.1456 0.03368 -0.15602 C 0.03125 -0.16412 0.01128 -0.17662 0.00642 -0.17893 C -0.01823 -0.19074 -0.04479 -0.19143 -0.07066 -0.19421 C -0.11215 -0.19236 -0.15365 -0.1919 -0.19497 -0.18843 C -0.20035 -0.18796 -0.20556 -0.18542 -0.21059 -0.18264 C -0.21892 -0.17778 -0.2349 -0.16551 -0.2349 -0.16528 C -0.23629 -0.16296 -0.2375 -0.16018 -0.23924 -0.15787 C -0.24097 -0.15555 -0.2434 -0.15463 -0.24497 -0.15231 C -0.25122 -0.14282 -0.25399 -0.12616 -0.25642 -0.11412 C -0.25469 -0.03634 -0.26024 0.02593 -0.2349 0.09167 C -0.23542 0.09931 -0.23524 0.10695 -0.23629 0.11435 C -0.23767 0.12477 -0.23906 0.12292 -0.24358 0.12963 C -0.25972 0.1537 -0.26146 0.15463 -0.28073 0.16968 C -0.28368 0.17199 -0.28611 0.17546 -0.28924 0.17732 C -0.29948 0.18357 -0.31024 0.18866 -0.32066 0.19445 C -0.32483 0.19676 -0.33767 0.20463 -0.34201 0.20579 C -0.3533 0.2088 -0.36493 0.20949 -0.37639 0.21157 C -0.39392 0.21088 -0.41163 0.21088 -0.42917 0.20972 C -0.44288 0.2088 -0.45052 0.19167 -0.46215 0.18681 C -0.46719 0.17616 -0.47517 0.16829 -0.48073 0.15833 C -0.48281 0.15463 -0.48385 0.15 -0.48629 0.14676 C -0.48733 0.1456 -0.48837 0.14445 -0.48924 0.14306 C -0.49028 0.1412 -0.49201 0.13727 -0.49201 0.1375 " pathEditMode="relative" rAng="0" ptsTypes="fffffffffffffffffffffffffffA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81" y="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56 -0.06667 C 0.0066 -0.07246 -0.00399 -0.09398 -0.01129 -0.10116 C -0.03142 -0.1206 -0.05694 -0.12986 -0.08125 -0.13334 C -0.10851 -0.14167 -0.13021 -0.13843 -0.15972 -0.13727 C -0.18611 -0.12662 -0.22014 -0.10672 -0.23837 -0.07639 C -0.24497 -0.06551 -0.2467 -0.05486 -0.24983 -0.0419 C -0.25174 -0.03426 -0.25556 -0.01922 -0.25556 -0.01898 C -0.26059 0.02847 -0.25885 0.0074 -0.26129 0.04375 C -0.26024 0.07801 -0.26215 0.11273 -0.25833 0.14653 C -0.25521 0.17407 -0.23611 0.19745 -0.22691 0.22083 C -0.2224 0.2324 -0.22031 0.2456 -0.21545 0.25694 C -0.20486 0.28194 -0.19358 0.30671 -0.18542 0.33333 C -0.18281 0.36921 -0.18142 0.38796 -0.18403 0.43032 C -0.1842 0.43264 -0.18611 0.43403 -0.18698 0.43611 C -0.19236 0.45023 -0.19149 0.45208 -0.19983 0.46666 C -0.2066 0.4787 -0.21215 0.49305 -0.22118 0.50278 C -0.22431 0.50625 -0.22813 0.50856 -0.23125 0.51227 C -0.23299 0.51435 -0.23368 0.51782 -0.23542 0.5199 C -0.23924 0.5243 -0.24444 0.52546 -0.24844 0.5294 C -0.25451 0.53541 -0.25955 0.54143 -0.26701 0.54467 C -0.28299 0.54305 -0.28576 0.53958 -0.29983 0.53703 C -0.30816 0.53403 -0.31424 0.52824 -0.32257 0.52569 C -0.32778 0.52407 -0.33837 0.52176 -0.33837 0.52199 C -0.35243 0.50995 -0.36424 0.50185 -0.37986 0.49328 C -0.39323 0.48588 -0.38108 0.49213 -0.39271 0.4875 C -0.39549 0.48634 -0.40122 0.48379 -0.40122 0.48403 C -0.41129 0.48495 -0.42118 0.48588 -0.43125 0.4875 C -0.43316 0.48773 -0.43507 0.48889 -0.43698 0.48935 C -0.44219 0.49074 -0.4526 0.49328 -0.4526 0.49352 C -0.4625 0.50162 -0.47969 0.50717 -0.49115 0.51227 C -0.50781 0.51944 -0.49479 0.51041 -0.5026 0.5162 " pathEditMode="relative" rAng="0" ptsTypes="ffffffffffffffffffffffffffffffA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14" y="2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61 -0.05625 C 0.02569 -0.08379 0.03212 -0.11759 0.01927 -0.1419 C 0.00746 -0.1912 -0.03299 -0.21805 -0.06927 -0.22569 C -0.09358 -0.22453 -0.11788 -0.22407 -0.14201 -0.22199 C -0.14861 -0.22129 -0.15625 -0.21551 -0.16215 -0.2125 C -0.17708 -0.20486 -0.19219 -0.19606 -0.20642 -0.18588 C -0.21354 -0.18078 -0.21788 -0.17338 -0.225 -0.16875 C -0.22691 -0.1662 -0.22899 -0.16389 -0.23073 -0.16111 C -0.23281 -0.1574 -0.23646 -0.14953 -0.23646 -0.1493 C -0.23767 -0.14444 -0.23993 -0.13981 -0.24063 -0.13449 C -0.24149 -0.12824 -0.24132 -0.12176 -0.24201 -0.11528 C -0.24236 -0.11273 -0.24306 -0.11018 -0.24358 -0.10764 C -0.24323 -0.10139 -0.2434 -0.07453 -0.24063 -0.06203 C -0.23611 -0.0412 -0.21788 -0.00903 -0.20347 0.00093 C -0.19497 0.01806 -0.2092 -0.00879 -0.19358 0.01227 C -0.19063 0.01621 -0.18889 0.0213 -0.18646 0.0257 C -0.18229 0.03357 -0.18108 0.04375 -0.17639 0.05047 C -0.17691 0.0632 -0.17656 0.07593 -0.17778 0.08843 C -0.17951 0.10695 -0.19983 0.12639 -0.21215 0.13033 C -0.22118 0.14306 -0.24549 0.14514 -0.25781 0.14954 C -0.32014 0.14838 -0.37396 0.1463 -0.43351 0.1419 C -0.45226 0.13519 -0.46406 0.13866 -0.48646 0.13982 C -0.48733 0.14121 -0.48837 0.14236 -0.48924 0.14375 C -0.49028 0.1456 -0.49201 0.14954 -0.49201 0.14977 " pathEditMode="relative" rAng="0" ptsTypes="fffffffffffffffffffffffA">
                                      <p:cBhvr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65" y="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b="1" u="sng" dirty="0" err="1" smtClean="0"/>
              <a:t>Complete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the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sentences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733256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„</a:t>
            </a:r>
            <a:r>
              <a:rPr lang="cs-CZ" dirty="0" err="1" smtClean="0"/>
              <a:t>What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do ___ a </a:t>
            </a:r>
            <a:r>
              <a:rPr lang="cs-CZ" b="1" dirty="0" err="1" smtClean="0">
                <a:solidFill>
                  <a:srgbClr val="FF0000"/>
                </a:solidFill>
              </a:rPr>
              <a:t>living</a:t>
            </a:r>
            <a:r>
              <a:rPr lang="cs-CZ" dirty="0" smtClean="0"/>
              <a:t>?“ „I </a:t>
            </a:r>
            <a:r>
              <a:rPr lang="cs-CZ" b="1" dirty="0" err="1" smtClean="0">
                <a:solidFill>
                  <a:srgbClr val="FF0000"/>
                </a:solidFill>
              </a:rPr>
              <a:t>work</a:t>
            </a:r>
            <a:r>
              <a:rPr lang="cs-CZ" b="1" dirty="0" smtClean="0">
                <a:solidFill>
                  <a:srgbClr val="FF0000"/>
                </a:solidFill>
              </a:rPr>
              <a:t>  ___ </a:t>
            </a:r>
            <a:r>
              <a:rPr lang="cs-CZ" dirty="0" smtClean="0"/>
              <a:t>a </a:t>
            </a:r>
            <a:r>
              <a:rPr lang="cs-CZ" dirty="0" err="1" smtClean="0"/>
              <a:t>secretary</a:t>
            </a:r>
            <a:r>
              <a:rPr lang="cs-CZ" dirty="0" smtClean="0"/>
              <a:t>.“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If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want</a:t>
            </a:r>
            <a:r>
              <a:rPr lang="cs-CZ" dirty="0" smtClean="0"/>
              <a:t> to </a:t>
            </a:r>
            <a:r>
              <a:rPr lang="cs-CZ" b="1" dirty="0" err="1" smtClean="0">
                <a:solidFill>
                  <a:srgbClr val="7030A0"/>
                </a:solidFill>
              </a:rPr>
              <a:t>apply</a:t>
            </a:r>
            <a:r>
              <a:rPr lang="cs-CZ" b="1" dirty="0" smtClean="0">
                <a:solidFill>
                  <a:srgbClr val="7030A0"/>
                </a:solidFill>
              </a:rPr>
              <a:t> ___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r>
              <a:rPr lang="cs-CZ" dirty="0" smtClean="0"/>
              <a:t>,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to </a:t>
            </a:r>
            <a:r>
              <a:rPr lang="cs-CZ" b="1" dirty="0" err="1" smtClean="0">
                <a:solidFill>
                  <a:srgbClr val="7030A0"/>
                </a:solidFill>
              </a:rPr>
              <a:t>fill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rgbClr val="7030A0"/>
                </a:solidFill>
              </a:rPr>
              <a:t>___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application</a:t>
            </a:r>
            <a:r>
              <a:rPr lang="cs-CZ" dirty="0" smtClean="0"/>
              <a:t> </a:t>
            </a:r>
            <a:r>
              <a:rPr lang="cs-CZ" dirty="0" err="1" smtClean="0"/>
              <a:t>form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If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are </a:t>
            </a:r>
            <a:r>
              <a:rPr lang="cs-CZ" dirty="0" err="1" smtClean="0"/>
              <a:t>dissatissfied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working</a:t>
            </a:r>
            <a:r>
              <a:rPr lang="cs-CZ" dirty="0" smtClean="0"/>
              <a:t> </a:t>
            </a:r>
            <a:r>
              <a:rPr lang="cs-CZ" dirty="0" err="1" smtClean="0"/>
              <a:t>conditions</a:t>
            </a:r>
            <a:r>
              <a:rPr lang="cs-CZ" dirty="0" smtClean="0"/>
              <a:t>,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to </a:t>
            </a:r>
            <a:r>
              <a:rPr lang="cs-CZ" b="1" dirty="0" smtClean="0">
                <a:solidFill>
                  <a:srgbClr val="009900"/>
                </a:solidFill>
              </a:rPr>
              <a:t>go ___</a:t>
            </a:r>
            <a:r>
              <a:rPr lang="cs-CZ" b="1" dirty="0" smtClean="0"/>
              <a:t> </a:t>
            </a:r>
            <a:r>
              <a:rPr lang="cs-CZ" dirty="0" smtClean="0"/>
              <a:t>strike!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„</a:t>
            </a:r>
            <a:r>
              <a:rPr lang="cs-CZ" dirty="0" err="1" smtClean="0"/>
              <a:t>What</a:t>
            </a:r>
            <a:r>
              <a:rPr lang="cs-CZ" dirty="0" smtClean="0"/>
              <a:t> are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doing</a:t>
            </a:r>
            <a:r>
              <a:rPr lang="cs-CZ" dirty="0" smtClean="0"/>
              <a:t>?“ „I‘m </a:t>
            </a:r>
            <a:r>
              <a:rPr lang="cs-CZ" b="1" dirty="0" err="1" smtClean="0">
                <a:solidFill>
                  <a:srgbClr val="00B0F0"/>
                </a:solidFill>
              </a:rPr>
              <a:t>looking</a:t>
            </a:r>
            <a:r>
              <a:rPr lang="cs-CZ" b="1" dirty="0" smtClean="0">
                <a:solidFill>
                  <a:srgbClr val="00B0F0"/>
                </a:solidFill>
              </a:rPr>
              <a:t> ___</a:t>
            </a:r>
            <a:r>
              <a:rPr lang="cs-CZ" b="1" dirty="0" smtClean="0"/>
              <a:t> </a:t>
            </a:r>
            <a:r>
              <a:rPr lang="cs-CZ" dirty="0" smtClean="0"/>
              <a:t>a </a:t>
            </a:r>
            <a:r>
              <a:rPr lang="cs-CZ" dirty="0" err="1" smtClean="0"/>
              <a:t>job</a:t>
            </a:r>
            <a:r>
              <a:rPr lang="cs-CZ" dirty="0" smtClean="0"/>
              <a:t>.“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419872" y="1124744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FOR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164288" y="1124744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AS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957287" y="2780928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FOR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931640" y="3284984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IN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32396" y="4941168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009900"/>
                </a:solidFill>
              </a:rPr>
              <a:t>ON</a:t>
            </a:r>
            <a:endParaRPr lang="cs-CZ" sz="2000" b="1" dirty="0">
              <a:solidFill>
                <a:srgbClr val="0099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516216" y="6096393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B0F0"/>
                </a:solidFill>
              </a:rPr>
              <a:t>FOR</a:t>
            </a:r>
            <a:endParaRPr lang="cs-CZ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85800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b="1" u="sng" dirty="0" smtClean="0"/>
              <a:t>Job </a:t>
            </a:r>
            <a:r>
              <a:rPr lang="cs-CZ" b="1" u="sng" dirty="0" err="1" smtClean="0"/>
              <a:t>Carrier</a:t>
            </a:r>
            <a:r>
              <a:rPr lang="cs-CZ" b="1" u="sng" dirty="0" smtClean="0"/>
              <a:t> – </a:t>
            </a:r>
            <a:r>
              <a:rPr lang="cs-CZ" b="1" u="sng" dirty="0" err="1" smtClean="0"/>
              <a:t>Complete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with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suitable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words</a:t>
            </a:r>
            <a:endParaRPr lang="cs-CZ" b="1" u="sng" dirty="0" smtClean="0"/>
          </a:p>
          <a:p>
            <a:pPr>
              <a:buNone/>
            </a:pPr>
            <a:r>
              <a:rPr lang="cs-CZ" sz="2800" dirty="0" smtClean="0"/>
              <a:t>	I </a:t>
            </a:r>
            <a:r>
              <a:rPr lang="cs-CZ" sz="2800" dirty="0" err="1" smtClean="0"/>
              <a:t>started</a:t>
            </a:r>
            <a:r>
              <a:rPr lang="cs-CZ" sz="2800" dirty="0" smtClean="0"/>
              <a:t> my </a:t>
            </a:r>
            <a:r>
              <a:rPr lang="cs-CZ" sz="2800" dirty="0" err="1" smtClean="0"/>
              <a:t>job</a:t>
            </a:r>
            <a:r>
              <a:rPr lang="cs-CZ" sz="2800" dirty="0" smtClean="0"/>
              <a:t> </a:t>
            </a:r>
            <a:r>
              <a:rPr lang="cs-CZ" sz="2800" dirty="0" err="1" smtClean="0"/>
              <a:t>career</a:t>
            </a:r>
            <a:r>
              <a:rPr lang="cs-CZ" sz="2800" dirty="0" smtClean="0"/>
              <a:t> ___ a </a:t>
            </a:r>
            <a:r>
              <a:rPr lang="cs-CZ" sz="2800" dirty="0" err="1" smtClean="0"/>
              <a:t>shop</a:t>
            </a:r>
            <a:r>
              <a:rPr lang="cs-CZ" sz="2800" dirty="0" smtClean="0"/>
              <a:t> </a:t>
            </a:r>
            <a:r>
              <a:rPr lang="cs-CZ" sz="2800" dirty="0" err="1" smtClean="0"/>
              <a:t>assistant</a:t>
            </a:r>
            <a:r>
              <a:rPr lang="cs-CZ" sz="2800" dirty="0" smtClean="0"/>
              <a:t>  ___ a </a:t>
            </a:r>
            <a:r>
              <a:rPr lang="cs-CZ" sz="2800" dirty="0" err="1" smtClean="0"/>
              <a:t>company</a:t>
            </a:r>
            <a:r>
              <a:rPr lang="cs-CZ" sz="2800" dirty="0" smtClean="0"/>
              <a:t> </a:t>
            </a:r>
            <a:r>
              <a:rPr lang="cs-CZ" sz="2800" dirty="0" err="1" smtClean="0"/>
              <a:t>Tesco</a:t>
            </a:r>
            <a:r>
              <a:rPr lang="cs-CZ" sz="2800" dirty="0" smtClean="0"/>
              <a:t>. I </a:t>
            </a:r>
            <a:r>
              <a:rPr lang="cs-CZ" sz="2800" dirty="0" err="1" smtClean="0"/>
              <a:t>was</a:t>
            </a:r>
            <a:r>
              <a:rPr lang="cs-CZ" sz="2800" dirty="0" smtClean="0"/>
              <a:t> in _______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supply</a:t>
            </a:r>
            <a:r>
              <a:rPr lang="cs-CZ" sz="2800" dirty="0" smtClean="0"/>
              <a:t>. I </a:t>
            </a:r>
            <a:r>
              <a:rPr lang="cs-CZ" sz="2800" dirty="0" err="1" smtClean="0"/>
              <a:t>worked</a:t>
            </a:r>
            <a:r>
              <a:rPr lang="cs-CZ" sz="2800" dirty="0" smtClean="0"/>
              <a:t> on ______ - </a:t>
            </a:r>
            <a:r>
              <a:rPr lang="cs-CZ" sz="2800" dirty="0" err="1" smtClean="0"/>
              <a:t>daily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night</a:t>
            </a:r>
            <a:r>
              <a:rPr lang="cs-CZ" sz="2800" dirty="0" smtClean="0"/>
              <a:t>. </a:t>
            </a:r>
            <a:r>
              <a:rPr lang="cs-CZ" sz="2800" dirty="0" err="1" smtClean="0"/>
              <a:t>Because</a:t>
            </a:r>
            <a:r>
              <a:rPr lang="cs-CZ" sz="2800" dirty="0" smtClean="0"/>
              <a:t> I ____ my </a:t>
            </a:r>
            <a:r>
              <a:rPr lang="cs-CZ" sz="2800" dirty="0" err="1" smtClean="0"/>
              <a:t>job</a:t>
            </a:r>
            <a:r>
              <a:rPr lang="cs-CZ" sz="2800" dirty="0" smtClean="0"/>
              <a:t> </a:t>
            </a:r>
            <a:r>
              <a:rPr lang="cs-CZ" sz="2800" dirty="0" err="1" smtClean="0"/>
              <a:t>well</a:t>
            </a:r>
            <a:r>
              <a:rPr lang="cs-CZ" sz="2800" dirty="0" smtClean="0"/>
              <a:t>, I </a:t>
            </a:r>
            <a:r>
              <a:rPr lang="cs-CZ" sz="2800" dirty="0" err="1" smtClean="0"/>
              <a:t>got</a:t>
            </a:r>
            <a:r>
              <a:rPr lang="cs-CZ" sz="2800" dirty="0" smtClean="0"/>
              <a:t> ___________. </a:t>
            </a:r>
            <a:r>
              <a:rPr lang="cs-CZ" sz="2800" dirty="0" err="1" smtClean="0"/>
              <a:t>Now</a:t>
            </a:r>
            <a:r>
              <a:rPr lang="cs-CZ" sz="2800" dirty="0" smtClean="0"/>
              <a:t> I </a:t>
            </a:r>
            <a:r>
              <a:rPr lang="cs-CZ" sz="2800" dirty="0" err="1" smtClean="0"/>
              <a:t>worked</a:t>
            </a:r>
            <a:r>
              <a:rPr lang="cs-CZ" sz="2800" dirty="0" smtClean="0"/>
              <a:t> ___ a </a:t>
            </a:r>
            <a:r>
              <a:rPr lang="cs-CZ" sz="2800" dirty="0" err="1" smtClean="0"/>
              <a:t>manager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food</a:t>
            </a:r>
            <a:r>
              <a:rPr lang="cs-CZ" sz="2800" dirty="0" smtClean="0"/>
              <a:t> </a:t>
            </a:r>
            <a:r>
              <a:rPr lang="cs-CZ" sz="2800" dirty="0" err="1" smtClean="0"/>
              <a:t>section</a:t>
            </a:r>
            <a:r>
              <a:rPr lang="cs-CZ" sz="2800" dirty="0" smtClean="0"/>
              <a:t>. I </a:t>
            </a:r>
            <a:r>
              <a:rPr lang="cs-CZ" sz="2800" dirty="0" err="1" smtClean="0"/>
              <a:t>was</a:t>
            </a:r>
            <a:r>
              <a:rPr lang="cs-CZ" sz="2800" dirty="0" smtClean="0"/>
              <a:t> </a:t>
            </a:r>
            <a:r>
              <a:rPr lang="cs-CZ" sz="2800" dirty="0" err="1" smtClean="0"/>
              <a:t>responsible</a:t>
            </a:r>
            <a:r>
              <a:rPr lang="cs-CZ" sz="2800" dirty="0" smtClean="0"/>
              <a:t> ___ </a:t>
            </a:r>
            <a:r>
              <a:rPr lang="cs-CZ" sz="2800" dirty="0" err="1" smtClean="0"/>
              <a:t>managing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people</a:t>
            </a:r>
            <a:r>
              <a:rPr lang="cs-CZ" sz="2800" dirty="0" smtClean="0"/>
              <a:t> </a:t>
            </a:r>
            <a:r>
              <a:rPr lang="cs-CZ" sz="2800" dirty="0" err="1" smtClean="0"/>
              <a:t>so</a:t>
            </a:r>
            <a:r>
              <a:rPr lang="cs-CZ" sz="2800" dirty="0" smtClean="0"/>
              <a:t> I </a:t>
            </a:r>
            <a:r>
              <a:rPr lang="cs-CZ" sz="2800" dirty="0" err="1" smtClean="0"/>
              <a:t>dealt</a:t>
            </a:r>
            <a:r>
              <a:rPr lang="cs-CZ" sz="2800" dirty="0" smtClean="0"/>
              <a:t> _____ </a:t>
            </a:r>
            <a:r>
              <a:rPr lang="cs-CZ" sz="2800" dirty="0" err="1" smtClean="0"/>
              <a:t>people</a:t>
            </a:r>
            <a:r>
              <a:rPr lang="cs-CZ" sz="2800" dirty="0" smtClean="0"/>
              <a:t> a lot. </a:t>
            </a:r>
            <a:r>
              <a:rPr lang="cs-CZ" sz="2800" dirty="0" err="1" smtClean="0"/>
              <a:t>But</a:t>
            </a:r>
            <a:r>
              <a:rPr lang="cs-CZ" sz="2800" dirty="0" smtClean="0"/>
              <a:t> </a:t>
            </a:r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was</a:t>
            </a:r>
            <a:r>
              <a:rPr lang="cs-CZ" sz="2800" dirty="0" smtClean="0"/>
              <a:t> </a:t>
            </a:r>
            <a:r>
              <a:rPr lang="cs-CZ" sz="2800" dirty="0" err="1" smtClean="0"/>
              <a:t>mentally</a:t>
            </a:r>
            <a:r>
              <a:rPr lang="cs-CZ" sz="2800" dirty="0" smtClean="0"/>
              <a:t> </a:t>
            </a:r>
            <a:r>
              <a:rPr lang="cs-CZ" sz="2800" dirty="0" err="1" smtClean="0"/>
              <a:t>demanding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I </a:t>
            </a:r>
            <a:r>
              <a:rPr lang="cs-CZ" sz="2800" dirty="0" err="1" smtClean="0"/>
              <a:t>also</a:t>
            </a:r>
            <a:r>
              <a:rPr lang="cs-CZ" sz="2800" dirty="0" smtClean="0"/>
              <a:t> </a:t>
            </a:r>
            <a:r>
              <a:rPr lang="cs-CZ" sz="2800" dirty="0" err="1" smtClean="0"/>
              <a:t>worked</a:t>
            </a:r>
            <a:r>
              <a:rPr lang="cs-CZ" sz="2800" dirty="0" smtClean="0"/>
              <a:t> _____ </a:t>
            </a:r>
            <a:r>
              <a:rPr lang="cs-CZ" sz="2800" dirty="0" err="1" smtClean="0"/>
              <a:t>hours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I </a:t>
            </a:r>
            <a:r>
              <a:rPr lang="cs-CZ" sz="2800" dirty="0" err="1" smtClean="0"/>
              <a:t>took</a:t>
            </a:r>
            <a:r>
              <a:rPr lang="cs-CZ" sz="2800" dirty="0" smtClean="0"/>
              <a:t> </a:t>
            </a:r>
            <a:r>
              <a:rPr lang="cs-CZ" sz="2800" dirty="0" err="1" smtClean="0"/>
              <a:t>day</a:t>
            </a:r>
            <a:r>
              <a:rPr lang="cs-CZ" sz="2800" dirty="0" smtClean="0"/>
              <a:t> ___ </a:t>
            </a:r>
            <a:r>
              <a:rPr lang="cs-CZ" sz="2800" dirty="0" err="1" smtClean="0"/>
              <a:t>very</a:t>
            </a:r>
            <a:r>
              <a:rPr lang="cs-CZ" sz="2800" dirty="0" smtClean="0"/>
              <a:t> </a:t>
            </a:r>
            <a:r>
              <a:rPr lang="cs-CZ" sz="2800" dirty="0" err="1" smtClean="0"/>
              <a:t>often</a:t>
            </a:r>
            <a:r>
              <a:rPr lang="cs-CZ" sz="2800" dirty="0" smtClean="0"/>
              <a:t>. And </a:t>
            </a:r>
            <a:r>
              <a:rPr lang="cs-CZ" sz="2800" dirty="0" err="1" smtClean="0"/>
              <a:t>then</a:t>
            </a:r>
            <a:r>
              <a:rPr lang="cs-CZ" sz="2800" dirty="0" smtClean="0"/>
              <a:t> I </a:t>
            </a:r>
            <a:r>
              <a:rPr lang="cs-CZ" sz="2800" dirty="0" err="1" smtClean="0"/>
              <a:t>was</a:t>
            </a:r>
            <a:r>
              <a:rPr lang="cs-CZ" sz="2800" dirty="0" smtClean="0"/>
              <a:t> _______. I </a:t>
            </a:r>
            <a:r>
              <a:rPr lang="cs-CZ" sz="2800" dirty="0" err="1" smtClean="0"/>
              <a:t>was</a:t>
            </a:r>
            <a:r>
              <a:rPr lang="cs-CZ" sz="2800" dirty="0" smtClean="0"/>
              <a:t> </a:t>
            </a:r>
            <a:r>
              <a:rPr lang="cs-CZ" sz="2800" dirty="0" err="1" smtClean="0"/>
              <a:t>unemployed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desperate</a:t>
            </a:r>
            <a:r>
              <a:rPr lang="cs-CZ" sz="2800" dirty="0" smtClean="0"/>
              <a:t>. I </a:t>
            </a:r>
            <a:r>
              <a:rPr lang="cs-CZ" sz="2800" dirty="0" smtClean="0"/>
              <a:t>had </a:t>
            </a:r>
            <a:r>
              <a:rPr lang="cs-CZ" sz="2800" dirty="0" err="1" smtClean="0"/>
              <a:t>been</a:t>
            </a:r>
            <a:r>
              <a:rPr lang="cs-CZ" sz="2800" dirty="0" smtClean="0"/>
              <a:t> </a:t>
            </a:r>
            <a:r>
              <a:rPr lang="cs-CZ" sz="2800" dirty="0" err="1" smtClean="0"/>
              <a:t>looking</a:t>
            </a:r>
            <a:r>
              <a:rPr lang="cs-CZ" sz="2800" dirty="0" smtClean="0"/>
              <a:t> </a:t>
            </a:r>
            <a:r>
              <a:rPr lang="cs-CZ" sz="2800" dirty="0" smtClean="0"/>
              <a:t>___ </a:t>
            </a:r>
            <a:r>
              <a:rPr lang="cs-CZ" sz="2800" dirty="0" smtClean="0"/>
              <a:t>  a </a:t>
            </a:r>
            <a:r>
              <a:rPr lang="cs-CZ" sz="2800" dirty="0" err="1" smtClean="0"/>
              <a:t>new</a:t>
            </a:r>
            <a:r>
              <a:rPr lang="cs-CZ" sz="2800" dirty="0" smtClean="0"/>
              <a:t> </a:t>
            </a:r>
            <a:r>
              <a:rPr lang="cs-CZ" sz="2800" dirty="0" err="1" smtClean="0"/>
              <a:t>job</a:t>
            </a:r>
            <a:r>
              <a:rPr lang="cs-CZ" sz="2800" dirty="0" smtClean="0"/>
              <a:t> </a:t>
            </a:r>
            <a:r>
              <a:rPr lang="cs-CZ" sz="2800" dirty="0" err="1" smtClean="0"/>
              <a:t>for</a:t>
            </a:r>
            <a:r>
              <a:rPr lang="cs-CZ" sz="2800" dirty="0" smtClean="0"/>
              <a:t> </a:t>
            </a:r>
            <a:r>
              <a:rPr lang="cs-CZ" sz="2800" dirty="0" err="1" smtClean="0"/>
              <a:t>whole</a:t>
            </a:r>
            <a:r>
              <a:rPr lang="cs-CZ" sz="2800" dirty="0" smtClean="0"/>
              <a:t> </a:t>
            </a:r>
            <a:r>
              <a:rPr lang="cs-CZ" sz="2800" dirty="0" err="1" smtClean="0"/>
              <a:t>seven</a:t>
            </a:r>
            <a:r>
              <a:rPr lang="cs-CZ" sz="2800" dirty="0" smtClean="0"/>
              <a:t> </a:t>
            </a:r>
            <a:r>
              <a:rPr lang="cs-CZ" sz="2800" dirty="0" err="1" smtClean="0"/>
              <a:t>months</a:t>
            </a:r>
            <a:r>
              <a:rPr lang="cs-CZ" sz="2800" dirty="0" smtClean="0"/>
              <a:t>. I </a:t>
            </a:r>
            <a:r>
              <a:rPr lang="cs-CZ" sz="2800" dirty="0" err="1" smtClean="0"/>
              <a:t>applied</a:t>
            </a:r>
            <a:r>
              <a:rPr lang="cs-CZ" sz="2800" dirty="0" smtClean="0"/>
              <a:t> </a:t>
            </a:r>
            <a:r>
              <a:rPr lang="cs-CZ" sz="2800" dirty="0" err="1" smtClean="0"/>
              <a:t>for</a:t>
            </a:r>
            <a:r>
              <a:rPr lang="cs-CZ" sz="2800" dirty="0" smtClean="0"/>
              <a:t> 23 </a:t>
            </a:r>
            <a:r>
              <a:rPr lang="cs-CZ" sz="2800" dirty="0" err="1" smtClean="0"/>
              <a:t>jobs</a:t>
            </a:r>
            <a:r>
              <a:rPr lang="cs-CZ" sz="2800" dirty="0" smtClean="0"/>
              <a:t>, </a:t>
            </a:r>
            <a:r>
              <a:rPr lang="cs-CZ" sz="2800" dirty="0" err="1" smtClean="0"/>
              <a:t>filled</a:t>
            </a:r>
            <a:r>
              <a:rPr lang="cs-CZ" sz="2800" dirty="0" smtClean="0"/>
              <a:t> in </a:t>
            </a:r>
            <a:r>
              <a:rPr lang="cs-CZ" sz="2800" dirty="0" err="1" smtClean="0"/>
              <a:t>several</a:t>
            </a:r>
            <a:r>
              <a:rPr lang="cs-CZ" sz="2800" dirty="0" smtClean="0"/>
              <a:t> </a:t>
            </a:r>
            <a:r>
              <a:rPr lang="cs-CZ" sz="2800" dirty="0" err="1" smtClean="0"/>
              <a:t>application</a:t>
            </a:r>
            <a:r>
              <a:rPr lang="cs-CZ" sz="2800" dirty="0" smtClean="0"/>
              <a:t> </a:t>
            </a:r>
            <a:r>
              <a:rPr lang="cs-CZ" sz="2800" dirty="0" err="1" smtClean="0"/>
              <a:t>forms</a:t>
            </a:r>
            <a:r>
              <a:rPr lang="cs-CZ" sz="2800" dirty="0" smtClean="0"/>
              <a:t> </a:t>
            </a:r>
            <a:r>
              <a:rPr lang="cs-CZ" sz="2800" dirty="0" err="1" smtClean="0"/>
              <a:t>but</a:t>
            </a:r>
            <a:r>
              <a:rPr lang="cs-CZ" sz="2800" dirty="0" smtClean="0"/>
              <a:t> </a:t>
            </a:r>
            <a:r>
              <a:rPr lang="cs-CZ" sz="2800" dirty="0" err="1" smtClean="0"/>
              <a:t>still</a:t>
            </a:r>
            <a:r>
              <a:rPr lang="cs-CZ" sz="2800" dirty="0" smtClean="0"/>
              <a:t> </a:t>
            </a:r>
            <a:r>
              <a:rPr lang="cs-CZ" sz="2800" dirty="0" err="1" smtClean="0"/>
              <a:t>nothing</a:t>
            </a:r>
            <a:r>
              <a:rPr lang="cs-CZ" sz="2800" dirty="0" smtClean="0"/>
              <a:t>. I </a:t>
            </a:r>
            <a:r>
              <a:rPr lang="cs-CZ" sz="2800" dirty="0" err="1" smtClean="0"/>
              <a:t>even</a:t>
            </a:r>
            <a:r>
              <a:rPr lang="cs-CZ" sz="2800" dirty="0" smtClean="0"/>
              <a:t> </a:t>
            </a:r>
            <a:r>
              <a:rPr lang="cs-CZ" sz="2800" dirty="0" err="1" smtClean="0"/>
              <a:t>went</a:t>
            </a:r>
            <a:r>
              <a:rPr lang="cs-CZ" sz="2800" dirty="0" smtClean="0"/>
              <a:t> __ strike! </a:t>
            </a:r>
            <a:r>
              <a:rPr lang="cs-CZ" sz="2800" dirty="0" err="1" smtClean="0"/>
              <a:t>Then</a:t>
            </a:r>
            <a:r>
              <a:rPr lang="cs-CZ" sz="2800" dirty="0" smtClean="0"/>
              <a:t> I </a:t>
            </a:r>
            <a:r>
              <a:rPr lang="cs-CZ" sz="2800" dirty="0" err="1" smtClean="0"/>
              <a:t>decided</a:t>
            </a:r>
            <a:r>
              <a:rPr lang="cs-CZ" sz="2800" dirty="0" smtClean="0"/>
              <a:t> to </a:t>
            </a:r>
            <a:r>
              <a:rPr lang="cs-CZ" sz="2800" dirty="0" err="1" smtClean="0"/>
              <a:t>be</a:t>
            </a:r>
            <a:r>
              <a:rPr lang="cs-CZ" sz="2800" dirty="0" smtClean="0"/>
              <a:t> </a:t>
            </a:r>
            <a:r>
              <a:rPr lang="cs-CZ" sz="2800" dirty="0" err="1" smtClean="0"/>
              <a:t>self</a:t>
            </a:r>
            <a:r>
              <a:rPr lang="cs-CZ" sz="2800" dirty="0" smtClean="0"/>
              <a:t>-</a:t>
            </a:r>
            <a:r>
              <a:rPr lang="cs-CZ" sz="2800" dirty="0" smtClean="0"/>
              <a:t>_________  . </a:t>
            </a:r>
            <a:r>
              <a:rPr lang="cs-CZ" sz="2800" dirty="0" err="1" smtClean="0"/>
              <a:t>Now</a:t>
            </a:r>
            <a:r>
              <a:rPr lang="cs-CZ" sz="2800" dirty="0" smtClean="0"/>
              <a:t> </a:t>
            </a:r>
            <a:r>
              <a:rPr lang="cs-CZ" sz="2800" dirty="0" smtClean="0"/>
              <a:t>I </a:t>
            </a:r>
            <a:r>
              <a:rPr lang="cs-CZ" sz="2800" dirty="0" err="1" smtClean="0"/>
              <a:t>earn</a:t>
            </a:r>
            <a:r>
              <a:rPr lang="cs-CZ" sz="2800" dirty="0" smtClean="0"/>
              <a:t> my ______ as a dog-</a:t>
            </a:r>
            <a:r>
              <a:rPr lang="cs-CZ" sz="2800" dirty="0" err="1" smtClean="0"/>
              <a:t>sitter</a:t>
            </a:r>
            <a:r>
              <a:rPr lang="cs-CZ" sz="2800" dirty="0" smtClean="0"/>
              <a:t>. My </a:t>
            </a:r>
            <a:r>
              <a:rPr lang="cs-CZ" sz="2800" dirty="0" err="1" smtClean="0"/>
              <a:t>job</a:t>
            </a:r>
            <a:r>
              <a:rPr lang="cs-CZ" sz="2800" dirty="0" smtClean="0"/>
              <a:t> _________ </a:t>
            </a:r>
            <a:r>
              <a:rPr lang="cs-CZ" sz="2800" dirty="0" err="1" smtClean="0"/>
              <a:t>taking</a:t>
            </a:r>
            <a:r>
              <a:rPr lang="cs-CZ" sz="2800" dirty="0" smtClean="0"/>
              <a:t> care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dogs</a:t>
            </a:r>
            <a:r>
              <a:rPr lang="cs-CZ" sz="2800" dirty="0" smtClean="0"/>
              <a:t> </a:t>
            </a:r>
            <a:r>
              <a:rPr lang="cs-CZ" sz="2800" dirty="0" err="1" smtClean="0"/>
              <a:t>while</a:t>
            </a:r>
            <a:r>
              <a:rPr lang="cs-CZ" sz="2800" dirty="0" smtClean="0"/>
              <a:t> </a:t>
            </a:r>
            <a:r>
              <a:rPr lang="cs-CZ" sz="2800" dirty="0" err="1" smtClean="0"/>
              <a:t>their</a:t>
            </a:r>
            <a:r>
              <a:rPr lang="cs-CZ" sz="2800" dirty="0" smtClean="0"/>
              <a:t> </a:t>
            </a:r>
            <a:r>
              <a:rPr lang="cs-CZ" sz="2800" dirty="0" err="1" smtClean="0"/>
              <a:t>owners</a:t>
            </a:r>
            <a:r>
              <a:rPr lang="cs-CZ" sz="2800" dirty="0" smtClean="0"/>
              <a:t> </a:t>
            </a:r>
            <a:r>
              <a:rPr lang="cs-CZ" sz="2800" dirty="0" err="1" smtClean="0"/>
              <a:t>aren</a:t>
            </a:r>
            <a:r>
              <a:rPr lang="cs-CZ" sz="2800" dirty="0" smtClean="0"/>
              <a:t>‘t </a:t>
            </a:r>
            <a:r>
              <a:rPr lang="cs-CZ" sz="2800" dirty="0" err="1" smtClean="0"/>
              <a:t>at</a:t>
            </a:r>
            <a:r>
              <a:rPr lang="cs-CZ" sz="2800" dirty="0" smtClean="0"/>
              <a:t> </a:t>
            </a:r>
            <a:r>
              <a:rPr lang="cs-CZ" sz="2800" dirty="0" err="1" smtClean="0"/>
              <a:t>home</a:t>
            </a:r>
            <a:r>
              <a:rPr lang="cs-CZ" sz="2800" dirty="0" smtClean="0"/>
              <a:t>. And I </a:t>
            </a:r>
            <a:r>
              <a:rPr lang="cs-CZ" sz="2800" dirty="0" err="1" smtClean="0"/>
              <a:t>am</a:t>
            </a:r>
            <a:r>
              <a:rPr lang="cs-CZ" sz="2800" dirty="0" smtClean="0"/>
              <a:t> happy!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4283968" y="548680"/>
            <a:ext cx="504056" cy="360040"/>
          </a:xfrm>
          <a:prstGeom prst="rect">
            <a:avLst/>
          </a:prstGeom>
          <a:solidFill>
            <a:srgbClr val="A2F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as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236296" y="548680"/>
            <a:ext cx="648072" cy="360040"/>
          </a:xfrm>
          <a:prstGeom prst="rect">
            <a:avLst/>
          </a:prstGeom>
          <a:solidFill>
            <a:srgbClr val="A2F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for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331640" y="1340768"/>
            <a:ext cx="1080120" cy="360040"/>
          </a:xfrm>
          <a:prstGeom prst="rect">
            <a:avLst/>
          </a:prstGeom>
          <a:solidFill>
            <a:srgbClr val="A2F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shifts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421979" y="963840"/>
            <a:ext cx="1224136" cy="360040"/>
          </a:xfrm>
          <a:prstGeom prst="rect">
            <a:avLst/>
          </a:prstGeom>
          <a:solidFill>
            <a:srgbClr val="A2F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charge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339752" y="1700808"/>
            <a:ext cx="1872208" cy="360040"/>
          </a:xfrm>
          <a:prstGeom prst="rect">
            <a:avLst/>
          </a:prstGeom>
          <a:solidFill>
            <a:srgbClr val="A2F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promoted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444208" y="1340768"/>
            <a:ext cx="648072" cy="360040"/>
          </a:xfrm>
          <a:prstGeom prst="rect">
            <a:avLst/>
          </a:prstGeom>
          <a:solidFill>
            <a:srgbClr val="A2F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did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595450" y="1700808"/>
            <a:ext cx="504056" cy="360040"/>
          </a:xfrm>
          <a:prstGeom prst="rect">
            <a:avLst/>
          </a:prstGeom>
          <a:solidFill>
            <a:srgbClr val="A2F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as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426999" y="2475295"/>
            <a:ext cx="864096" cy="360040"/>
          </a:xfrm>
          <a:prstGeom prst="rect">
            <a:avLst/>
          </a:prstGeom>
          <a:solidFill>
            <a:srgbClr val="A2F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with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899592" y="3212976"/>
            <a:ext cx="864096" cy="360040"/>
          </a:xfrm>
          <a:prstGeom prst="rect">
            <a:avLst/>
          </a:prstGeom>
          <a:solidFill>
            <a:srgbClr val="A2F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long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4860031" y="3284984"/>
            <a:ext cx="566967" cy="360040"/>
          </a:xfrm>
          <a:prstGeom prst="rect">
            <a:avLst/>
          </a:prstGeom>
          <a:solidFill>
            <a:srgbClr val="A2F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off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7164288" y="2060848"/>
            <a:ext cx="720080" cy="360040"/>
          </a:xfrm>
          <a:prstGeom prst="rect">
            <a:avLst/>
          </a:prstGeom>
          <a:solidFill>
            <a:srgbClr val="A2F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for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3456143" y="4005064"/>
            <a:ext cx="648072" cy="360040"/>
          </a:xfrm>
          <a:prstGeom prst="rect">
            <a:avLst/>
          </a:prstGeom>
          <a:solidFill>
            <a:srgbClr val="A2F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for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1691680" y="3645024"/>
            <a:ext cx="1224136" cy="360040"/>
          </a:xfrm>
          <a:prstGeom prst="rect">
            <a:avLst/>
          </a:prstGeom>
          <a:solidFill>
            <a:srgbClr val="A2F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fired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7740352" y="4797152"/>
            <a:ext cx="648072" cy="360040"/>
          </a:xfrm>
          <a:prstGeom prst="rect">
            <a:avLst/>
          </a:prstGeom>
          <a:solidFill>
            <a:srgbClr val="A2F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on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508104" y="5157192"/>
            <a:ext cx="1736550" cy="360040"/>
          </a:xfrm>
          <a:prstGeom prst="rect">
            <a:avLst/>
          </a:prstGeom>
          <a:solidFill>
            <a:srgbClr val="A2F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employed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2123728" y="5517232"/>
            <a:ext cx="1152128" cy="360040"/>
          </a:xfrm>
          <a:prstGeom prst="rect">
            <a:avLst/>
          </a:prstGeom>
          <a:solidFill>
            <a:srgbClr val="A2F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living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6595450" y="5517232"/>
            <a:ext cx="1584176" cy="360040"/>
          </a:xfrm>
          <a:prstGeom prst="rect">
            <a:avLst/>
          </a:prstGeom>
          <a:solidFill>
            <a:srgbClr val="A2F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involves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err="1" smtClean="0"/>
              <a:t>Sources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dirty="0" smtClean="0"/>
              <a:t>Klipart Microsoft PowerPoint </a:t>
            </a:r>
            <a:r>
              <a:rPr lang="cs-CZ" dirty="0" err="1" smtClean="0"/>
              <a:t>Presentation</a:t>
            </a:r>
            <a:r>
              <a:rPr lang="cs-CZ" dirty="0" smtClean="0"/>
              <a:t> 2007, 2010</a:t>
            </a:r>
          </a:p>
          <a:p>
            <a:pPr lvl="0"/>
            <a:r>
              <a:rPr lang="cs-CZ" dirty="0" smtClean="0"/>
              <a:t>HASTINGS, Bob. </a:t>
            </a:r>
            <a:r>
              <a:rPr lang="cs-CZ" b="1" i="1" dirty="0" smtClean="0"/>
              <a:t>Maturita </a:t>
            </a:r>
            <a:r>
              <a:rPr lang="cs-CZ" b="1" i="1" dirty="0" err="1" smtClean="0"/>
              <a:t>activator</a:t>
            </a:r>
            <a:r>
              <a:rPr lang="cs-CZ" b="1" i="1" dirty="0" smtClean="0"/>
              <a:t>: intenzivní příprava k maturitě : anglický jazyk - základní úroveň obtížnosti</a:t>
            </a:r>
            <a:r>
              <a:rPr lang="cs-CZ" b="1" dirty="0" smtClean="0"/>
              <a:t>.</a:t>
            </a:r>
            <a:r>
              <a:rPr lang="cs-CZ" dirty="0" smtClean="0"/>
              <a:t> </a:t>
            </a:r>
            <a:r>
              <a:rPr lang="cs-CZ" dirty="0" err="1" smtClean="0"/>
              <a:t>Warszawa</a:t>
            </a:r>
            <a:r>
              <a:rPr lang="cs-CZ" dirty="0" smtClean="0"/>
              <a:t>: </a:t>
            </a:r>
            <a:r>
              <a:rPr lang="cs-CZ" dirty="0" err="1" smtClean="0"/>
              <a:t>Pearson</a:t>
            </a:r>
            <a:r>
              <a:rPr lang="cs-CZ" dirty="0" smtClean="0"/>
              <a:t> </a:t>
            </a:r>
            <a:r>
              <a:rPr lang="cs-CZ" dirty="0" err="1" smtClean="0"/>
              <a:t>Education</a:t>
            </a:r>
            <a:r>
              <a:rPr lang="cs-CZ" dirty="0" smtClean="0"/>
              <a:t> Polska, 2009, 215 s. ISBN 978-83-7600-055-8.</a:t>
            </a:r>
          </a:p>
          <a:p>
            <a:pPr lvl="0"/>
            <a:r>
              <a:rPr lang="cs-CZ" u="sng" dirty="0" smtClean="0">
                <a:hlinkClick r:id="rId2"/>
              </a:rPr>
              <a:t>http://www.</a:t>
            </a:r>
            <a:r>
              <a:rPr lang="cs-CZ" u="sng" dirty="0" err="1" smtClean="0">
                <a:hlinkClick r:id="rId2"/>
              </a:rPr>
              <a:t>bridge</a:t>
            </a:r>
            <a:r>
              <a:rPr lang="cs-CZ" u="sng" dirty="0" smtClean="0">
                <a:hlinkClick r:id="rId2"/>
              </a:rPr>
              <a:t>-online.</a:t>
            </a:r>
            <a:r>
              <a:rPr lang="cs-CZ" u="sng" dirty="0" err="1" smtClean="0">
                <a:hlinkClick r:id="rId2"/>
              </a:rPr>
              <a:t>cz</a:t>
            </a:r>
            <a:r>
              <a:rPr lang="cs-CZ" u="sng" dirty="0" smtClean="0">
                <a:hlinkClick r:id="rId2"/>
              </a:rPr>
              <a:t>/</a:t>
            </a:r>
            <a:r>
              <a:rPr lang="cs-CZ" dirty="0" smtClean="0"/>
              <a:t> </a:t>
            </a:r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bridge</a:t>
            </a:r>
            <a:r>
              <a:rPr lang="cs-CZ" dirty="0" smtClean="0">
                <a:hlinkClick r:id="rId3"/>
              </a:rPr>
              <a:t>-online.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aitom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upload</a:t>
            </a:r>
            <a:r>
              <a:rPr lang="cs-CZ" dirty="0" smtClean="0">
                <a:hlinkClick r:id="rId3"/>
              </a:rPr>
              <a:t>/maturita/karty/13_</a:t>
            </a:r>
            <a:r>
              <a:rPr lang="cs-CZ" dirty="0" err="1" smtClean="0">
                <a:hlinkClick r:id="rId3"/>
              </a:rPr>
              <a:t>job.pdf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746</TotalTime>
  <Words>853</Words>
  <Application>Microsoft Office PowerPoint</Application>
  <PresentationFormat>Předvádění na obrazovce (4:3)</PresentationFormat>
  <Paragraphs>594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Work and Professions</vt:lpstr>
      <vt:lpstr>Guess the Jobs</vt:lpstr>
      <vt:lpstr>Prezentace aplikace PowerPoint</vt:lpstr>
      <vt:lpstr>What do you call these jobs in English?</vt:lpstr>
      <vt:lpstr>Prezentace aplikace PowerPoint</vt:lpstr>
      <vt:lpstr>Match the jobs with the pictures</vt:lpstr>
      <vt:lpstr>Prezentace aplikace PowerPoint</vt:lpstr>
      <vt:lpstr>Job can be …</vt:lpstr>
      <vt:lpstr>People at Work</vt:lpstr>
      <vt:lpstr>Looking for a Job …</vt:lpstr>
      <vt:lpstr>Prezentace aplikace PowerPoint</vt:lpstr>
      <vt:lpstr>Money</vt:lpstr>
      <vt:lpstr>Prezentace aplikace PowerPoint</vt:lpstr>
      <vt:lpstr>Being at work …</vt:lpstr>
      <vt:lpstr>Not being at work …</vt:lpstr>
      <vt:lpstr>Prezentace aplikace PowerPoint</vt:lpstr>
      <vt:lpstr>Match the prepositions</vt:lpstr>
      <vt:lpstr>Complete the sentences</vt:lpstr>
      <vt:lpstr>Prezentace aplikace PowerPoint</vt:lpstr>
      <vt:lpstr>Sources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</dc:title>
  <dc:creator>Nemcovi</dc:creator>
  <cp:lastModifiedBy>Richterová Veronika</cp:lastModifiedBy>
  <cp:revision>126</cp:revision>
  <dcterms:created xsi:type="dcterms:W3CDTF">2012-12-29T18:20:51Z</dcterms:created>
  <dcterms:modified xsi:type="dcterms:W3CDTF">2013-04-13T23:06:40Z</dcterms:modified>
</cp:coreProperties>
</file>