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5" r:id="rId6"/>
    <p:sldId id="261" r:id="rId7"/>
    <p:sldId id="262" r:id="rId8"/>
    <p:sldId id="263" r:id="rId9"/>
    <p:sldId id="264" r:id="rId10"/>
    <p:sldId id="267" r:id="rId11"/>
    <p:sldId id="266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854B4B"/>
    <a:srgbClr val="E21ED9"/>
    <a:srgbClr val="E4F50B"/>
    <a:srgbClr val="CFD2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600" baseline="0"/>
            </a:lvl1pPr>
          </a:lstStyle>
          <a:p>
            <a:r>
              <a:rPr lang="cs-CZ" dirty="0" smtClean="0"/>
              <a:t>Kliknutím vložte název prezentace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683568" y="3886200"/>
            <a:ext cx="7776864" cy="1126976"/>
          </a:xfrm>
        </p:spPr>
        <p:txBody>
          <a:bodyPr>
            <a:normAutofit/>
          </a:bodyPr>
          <a:lstStyle>
            <a:lvl1pPr marL="0" indent="0" algn="ctr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vložte tematickou oblast</a:t>
            </a:r>
            <a:endParaRPr lang="cs-CZ" dirty="0"/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021288"/>
            <a:ext cx="5180926" cy="432048"/>
          </a:xfrm>
        </p:spPr>
        <p:txBody>
          <a:bodyPr>
            <a:noAutofit/>
          </a:bodyPr>
          <a:lstStyle>
            <a:lvl1pPr marL="0" indent="0">
              <a:buNone/>
              <a:defRPr sz="14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cs-CZ" dirty="0" smtClean="0"/>
              <a:t>Kliknutím  vložte kód přílohy – viz nápověda v informacích</a:t>
            </a:r>
            <a:endParaRPr lang="cs-CZ" dirty="0"/>
          </a:p>
        </p:txBody>
      </p:sp>
      <p:sp>
        <p:nvSpPr>
          <p:cNvPr id="18" name="TextovéPole 17"/>
          <p:cNvSpPr txBox="1"/>
          <p:nvPr userDrawn="1"/>
        </p:nvSpPr>
        <p:spPr>
          <a:xfrm>
            <a:off x="4572000" y="6021288"/>
            <a:ext cx="45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4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Projekt: CZ.1.07/1.5.00/34.0859</a:t>
            </a:r>
            <a:endParaRPr lang="cs-CZ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20" y="1268760"/>
            <a:ext cx="3726160" cy="812303"/>
          </a:xfrm>
          <a:prstGeom prst="rect">
            <a:avLst/>
          </a:prstGeom>
        </p:spPr>
      </p:pic>
      <p:sp>
        <p:nvSpPr>
          <p:cNvPr id="22" name="Zástupný symbol pro text 21"/>
          <p:cNvSpPr>
            <a:spLocks noGrp="1"/>
          </p:cNvSpPr>
          <p:nvPr>
            <p:ph type="body" sz="quarter" idx="14" hasCustomPrompt="1"/>
          </p:nvPr>
        </p:nvSpPr>
        <p:spPr>
          <a:xfrm>
            <a:off x="2375756" y="5376050"/>
            <a:ext cx="4392488" cy="432486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cs-CZ" dirty="0" smtClean="0"/>
              <a:t>Kliknutím vložte autora</a:t>
            </a:r>
            <a:endParaRPr lang="cs-CZ" dirty="0"/>
          </a:p>
        </p:txBody>
      </p:sp>
      <p:sp>
        <p:nvSpPr>
          <p:cNvPr id="23" name="TextovéPole 22"/>
          <p:cNvSpPr txBox="1"/>
          <p:nvPr userDrawn="1"/>
        </p:nvSpPr>
        <p:spPr>
          <a:xfrm>
            <a:off x="4036504" y="5013176"/>
            <a:ext cx="1070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Autor: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074" y="179509"/>
            <a:ext cx="1217852" cy="8012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jpeg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wmf"/><Relationship Id="rId18" Type="http://schemas.openxmlformats.org/officeDocument/2006/relationships/image" Target="../media/image29.wmf"/><Relationship Id="rId3" Type="http://schemas.openxmlformats.org/officeDocument/2006/relationships/image" Target="../media/image14.png"/><Relationship Id="rId21" Type="http://schemas.openxmlformats.org/officeDocument/2006/relationships/image" Target="../media/image32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17" Type="http://schemas.openxmlformats.org/officeDocument/2006/relationships/image" Target="../media/image28.jpeg"/><Relationship Id="rId2" Type="http://schemas.openxmlformats.org/officeDocument/2006/relationships/image" Target="../media/image13.wmf"/><Relationship Id="rId16" Type="http://schemas.openxmlformats.org/officeDocument/2006/relationships/image" Target="../media/image27.wmf"/><Relationship Id="rId20" Type="http://schemas.openxmlformats.org/officeDocument/2006/relationships/image" Target="../media/image3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5" Type="http://schemas.openxmlformats.org/officeDocument/2006/relationships/image" Target="../media/image26.jpeg"/><Relationship Id="rId10" Type="http://schemas.openxmlformats.org/officeDocument/2006/relationships/image" Target="../media/image21.wmf"/><Relationship Id="rId19" Type="http://schemas.openxmlformats.org/officeDocument/2006/relationships/image" Target="../media/image30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38.jpeg"/><Relationship Id="rId7" Type="http://schemas.openxmlformats.org/officeDocument/2006/relationships/image" Target="../media/image42.wmf"/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png"/><Relationship Id="rId10" Type="http://schemas.openxmlformats.org/officeDocument/2006/relationships/image" Target="../media/image45.jpeg"/><Relationship Id="rId4" Type="http://schemas.openxmlformats.org/officeDocument/2006/relationships/image" Target="../media/image39.wmf"/><Relationship Id="rId9" Type="http://schemas.openxmlformats.org/officeDocument/2006/relationships/image" Target="../media/image4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gif"/><Relationship Id="rId5" Type="http://schemas.openxmlformats.org/officeDocument/2006/relationships/image" Target="../media/image50.jpeg"/><Relationship Id="rId4" Type="http://schemas.openxmlformats.org/officeDocument/2006/relationships/image" Target="../media/image4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ridge-onlin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Sport</a:t>
            </a:r>
            <a:endParaRPr lang="cs-CZ" b="1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General</a:t>
            </a:r>
            <a:r>
              <a:rPr lang="cs-CZ" dirty="0" smtClean="0"/>
              <a:t> </a:t>
            </a:r>
            <a:r>
              <a:rPr lang="cs-CZ" dirty="0" err="1" smtClean="0"/>
              <a:t>Topics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New Maturita </a:t>
            </a:r>
            <a:r>
              <a:rPr lang="cs-CZ" dirty="0" err="1" smtClean="0"/>
              <a:t>Exam</a:t>
            </a:r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VY_32_INOVACE_43-15_VP_Sport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smtClean="0"/>
              <a:t>Mgr. Veronika Richterová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702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b="1" u="sng" dirty="0" err="1" smtClean="0"/>
              <a:t>Match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S</a:t>
            </a:r>
            <a:r>
              <a:rPr lang="cs-CZ" b="1" u="sng" dirty="0" err="1" smtClean="0"/>
              <a:t>ports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with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P</a:t>
            </a:r>
            <a:r>
              <a:rPr lang="cs-CZ" b="1" u="sng" dirty="0" err="1" smtClean="0"/>
              <a:t>ictures</a:t>
            </a:r>
            <a:endParaRPr lang="cs-CZ" b="1" u="sng" dirty="0"/>
          </a:p>
        </p:txBody>
      </p:sp>
      <p:pic>
        <p:nvPicPr>
          <p:cNvPr id="1026" name="Picture 2" descr="C:\Documents and Settings\nika\Local Settings\Temporary Internet Files\Content.IE5\P4F3LAW2\MC90033287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1049542" cy="816018"/>
          </a:xfrm>
          <a:prstGeom prst="rect">
            <a:avLst/>
          </a:prstGeom>
          <a:noFill/>
        </p:spPr>
      </p:pic>
      <p:pic>
        <p:nvPicPr>
          <p:cNvPr id="1028" name="Picture 4" descr="C:\Documents and Settings\nika\Local Settings\Temporary Internet Files\Content.IE5\SF37M3QR\MP9003420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412776"/>
            <a:ext cx="1122179" cy="800488"/>
          </a:xfrm>
          <a:prstGeom prst="rect">
            <a:avLst/>
          </a:prstGeom>
          <a:noFill/>
        </p:spPr>
      </p:pic>
      <p:pic>
        <p:nvPicPr>
          <p:cNvPr id="1030" name="Picture 6" descr="C:\Documents and Settings\nika\Local Settings\Temporary Internet Files\Content.IE5\33T6EEZY\MC90035416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284984"/>
            <a:ext cx="838156" cy="970235"/>
          </a:xfrm>
          <a:prstGeom prst="rect">
            <a:avLst/>
          </a:prstGeom>
          <a:noFill/>
        </p:spPr>
      </p:pic>
      <p:pic>
        <p:nvPicPr>
          <p:cNvPr id="1031" name="Picture 7" descr="C:\Documents and Settings\nika\Local Settings\Temporary Internet Files\Content.IE5\5VOXCTTG\MP9004026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484784"/>
            <a:ext cx="1151747" cy="767531"/>
          </a:xfrm>
          <a:prstGeom prst="rect">
            <a:avLst/>
          </a:prstGeom>
          <a:noFill/>
        </p:spPr>
      </p:pic>
      <p:pic>
        <p:nvPicPr>
          <p:cNvPr id="1033" name="Picture 9" descr="C:\Documents and Settings\nika\Local Settings\Temporary Internet Files\Content.IE5\P4F3LAW2\MC90029538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1124744"/>
            <a:ext cx="1599067" cy="1180808"/>
          </a:xfrm>
          <a:prstGeom prst="rect">
            <a:avLst/>
          </a:prstGeom>
          <a:noFill/>
        </p:spPr>
      </p:pic>
      <p:pic>
        <p:nvPicPr>
          <p:cNvPr id="1034" name="Picture 10" descr="C:\Documents and Settings\nika\Local Settings\Temporary Internet Files\Content.IE5\5VOXCTTG\MP90039956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3212976"/>
            <a:ext cx="1410449" cy="939932"/>
          </a:xfrm>
          <a:prstGeom prst="rect">
            <a:avLst/>
          </a:prstGeom>
          <a:noFill/>
        </p:spPr>
      </p:pic>
      <p:pic>
        <p:nvPicPr>
          <p:cNvPr id="1035" name="Picture 11" descr="C:\Documents and Settings\nika\Local Settings\Temporary Internet Files\Content.IE5\836EUR21\MC90041518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3140968"/>
            <a:ext cx="720080" cy="1008906"/>
          </a:xfrm>
          <a:prstGeom prst="rect">
            <a:avLst/>
          </a:prstGeom>
          <a:noFill/>
        </p:spPr>
      </p:pic>
      <p:pic>
        <p:nvPicPr>
          <p:cNvPr id="1036" name="Picture 12" descr="C:\Documents and Settings\nika\Local Settings\Temporary Internet Files\Content.IE5\836EUR21\MC90033265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3356992"/>
            <a:ext cx="1408318" cy="867999"/>
          </a:xfrm>
          <a:prstGeom prst="rect">
            <a:avLst/>
          </a:prstGeom>
          <a:noFill/>
        </p:spPr>
      </p:pic>
      <p:pic>
        <p:nvPicPr>
          <p:cNvPr id="1037" name="Picture 13" descr="C:\Documents and Settings\nika\Local Settings\Temporary Internet Files\Content.IE5\9KTQ0SJQ\MC90015773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3140968"/>
            <a:ext cx="1152128" cy="1037724"/>
          </a:xfrm>
          <a:prstGeom prst="rect">
            <a:avLst/>
          </a:prstGeom>
          <a:noFill/>
        </p:spPr>
      </p:pic>
      <p:pic>
        <p:nvPicPr>
          <p:cNvPr id="1038" name="Picture 14" descr="C:\Documents and Settings\nika\Local Settings\Temporary Internet Files\Content.IE5\5VOXCTTG\MC900150021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920" y="1412776"/>
            <a:ext cx="1119410" cy="838965"/>
          </a:xfrm>
          <a:prstGeom prst="rect">
            <a:avLst/>
          </a:prstGeom>
          <a:noFill/>
        </p:spPr>
      </p:pic>
      <p:sp>
        <p:nvSpPr>
          <p:cNvPr id="17" name="Elipsa 16"/>
          <p:cNvSpPr/>
          <p:nvPr/>
        </p:nvSpPr>
        <p:spPr>
          <a:xfrm>
            <a:off x="323528" y="4581128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FENCING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2051720" y="4509120"/>
            <a:ext cx="1512168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HAMMER THROWING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3851920" y="4509120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COMBAT 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SPORT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5580112" y="4509120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ARCHERY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7380312" y="4509120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DIVING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323528" y="5589240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CHESS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2123728" y="5589240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WEIGHT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LIFTING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3851920" y="5589240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DARTS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34" name="Elipsa 33"/>
          <p:cNvSpPr/>
          <p:nvPr/>
        </p:nvSpPr>
        <p:spPr>
          <a:xfrm>
            <a:off x="5652120" y="5589240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WREST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LING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35" name="Elipsa 34"/>
          <p:cNvSpPr/>
          <p:nvPr/>
        </p:nvSpPr>
        <p:spPr>
          <a:xfrm>
            <a:off x="7380312" y="5589240"/>
            <a:ext cx="1440160" cy="7200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HORSE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RACING</a:t>
            </a:r>
            <a:endParaRPr lang="cs-CZ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6.2963E-6 L -0.59861 -0.35694 " pathEditMode="relative" ptsTypes="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0.18125 -0.48311 " pathEditMode="relative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4.81481E-6 L -0.40173 -0.49352 " pathEditMode="relative" ptsTypes="AA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0.55139 -0.33612 " pathEditMode="relative" ptsTypes="AA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44444E-6 6.2963E-6 L 0.57483 -0.31481 " pathEditMode="relative" ptsTypes="AA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6.2963E-6 L -0.40955 -0.07337 " pathEditMode="relative" ptsTypes="AA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6.2963E-6 L -0.60642 -0.06296 " pathEditMode="relative" ptsTypes="AA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1481E-6 L -0.0158 -0.19954 " pathEditMode="relative" ptsTypes="AA">
                                      <p:cBhvr>
                                        <p:cTn id="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6232 -0.20996 " pathEditMode="relative" ptsTypes="AA">
                                      <p:cBhvr>
                                        <p:cTn id="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107 -0.16783 " pathEditMode="relative" ptsTypes="AA">
                                      <p:cBhvr>
                                        <p:cTn id="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b="1" u="sng" dirty="0" err="1" smtClean="0"/>
              <a:t>What</a:t>
            </a:r>
            <a:r>
              <a:rPr lang="cs-CZ" b="1" u="sng" dirty="0" smtClean="0"/>
              <a:t> </a:t>
            </a:r>
            <a:r>
              <a:rPr lang="cs-CZ" b="1" u="sng" dirty="0" smtClean="0"/>
              <a:t>do </a:t>
            </a:r>
            <a:r>
              <a:rPr lang="cs-CZ" b="1" u="sng" dirty="0" err="1" smtClean="0"/>
              <a:t>we</a:t>
            </a:r>
            <a:r>
              <a:rPr lang="cs-CZ" b="1" u="sng" dirty="0" smtClean="0"/>
              <a:t> call these </a:t>
            </a:r>
            <a:r>
              <a:rPr lang="cs-CZ" b="1" u="sng" dirty="0" err="1" smtClean="0"/>
              <a:t>sports</a:t>
            </a:r>
            <a:r>
              <a:rPr lang="cs-CZ" b="1" dirty="0" smtClean="0"/>
              <a:t>…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6" name="Picture 2" descr="C:\Users\milos\AppData\Local\Microsoft\Windows\Temporary Internet Files\Content.IE5\ZGIK0AR8\MC90033545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970868" cy="792088"/>
          </a:xfrm>
          <a:prstGeom prst="rect">
            <a:avLst/>
          </a:prstGeom>
          <a:noFill/>
        </p:spPr>
      </p:pic>
      <p:pic>
        <p:nvPicPr>
          <p:cNvPr id="1027" name="Picture 3" descr="C:\Users\milos\AppData\Local\Microsoft\Windows\Temporary Internet Files\Content.IE5\ZGIK0AR8\MC90044181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60848"/>
            <a:ext cx="943000" cy="943000"/>
          </a:xfrm>
          <a:prstGeom prst="rect">
            <a:avLst/>
          </a:prstGeom>
          <a:noFill/>
        </p:spPr>
      </p:pic>
      <p:pic>
        <p:nvPicPr>
          <p:cNvPr id="1029" name="Picture 5" descr="C:\Users\milos\AppData\Local\Microsoft\Windows\Temporary Internet Files\Content.IE5\0087XCHL\MP90043045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836712"/>
            <a:ext cx="690639" cy="967316"/>
          </a:xfrm>
          <a:prstGeom prst="rect">
            <a:avLst/>
          </a:prstGeom>
          <a:noFill/>
        </p:spPr>
      </p:pic>
      <p:pic>
        <p:nvPicPr>
          <p:cNvPr id="1031" name="Picture 7" descr="C:\Users\milos\AppData\Local\Microsoft\Windows\Temporary Internet Files\Content.IE5\ZGIK0AR8\MP90040687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204864"/>
            <a:ext cx="978232" cy="651900"/>
          </a:xfrm>
          <a:prstGeom prst="rect">
            <a:avLst/>
          </a:prstGeom>
          <a:noFill/>
        </p:spPr>
      </p:pic>
      <p:pic>
        <p:nvPicPr>
          <p:cNvPr id="1032" name="Picture 8" descr="C:\Program Files\Microsoft Office\MEDIA\CAGCAT10\j0285698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293096"/>
            <a:ext cx="920980" cy="984122"/>
          </a:xfrm>
          <a:prstGeom prst="rect">
            <a:avLst/>
          </a:prstGeom>
          <a:noFill/>
        </p:spPr>
      </p:pic>
      <p:pic>
        <p:nvPicPr>
          <p:cNvPr id="1033" name="Picture 9" descr="C:\Users\milos\AppData\Local\Microsoft\Windows\Temporary Internet Files\Content.IE5\HLHID3YP\MP90041013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3140968"/>
            <a:ext cx="713330" cy="836712"/>
          </a:xfrm>
          <a:prstGeom prst="rect">
            <a:avLst/>
          </a:prstGeom>
          <a:noFill/>
        </p:spPr>
      </p:pic>
      <p:pic>
        <p:nvPicPr>
          <p:cNvPr id="1035" name="Picture 11" descr="C:\Users\milos\AppData\Local\Microsoft\Windows\Temporary Internet Files\Content.IE5\IFVEMGPZ\MP90044874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733256"/>
            <a:ext cx="1008112" cy="708363"/>
          </a:xfrm>
          <a:prstGeom prst="rect">
            <a:avLst/>
          </a:prstGeom>
          <a:noFill/>
        </p:spPr>
      </p:pic>
      <p:pic>
        <p:nvPicPr>
          <p:cNvPr id="1036" name="Picture 12" descr="C:\Users\milos\AppData\Local\Microsoft\Windows\Temporary Internet Files\Content.IE5\S447BKCQ\MP900423138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2204864"/>
            <a:ext cx="1043608" cy="691390"/>
          </a:xfrm>
          <a:prstGeom prst="rect">
            <a:avLst/>
          </a:prstGeom>
          <a:noFill/>
        </p:spPr>
      </p:pic>
      <p:pic>
        <p:nvPicPr>
          <p:cNvPr id="1037" name="Picture 13" descr="C:\Users\milos\AppData\Local\Microsoft\Windows\Temporary Internet Files\Content.IE5\ZGIK0AR8\MC90019906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764704"/>
            <a:ext cx="720080" cy="1008112"/>
          </a:xfrm>
          <a:prstGeom prst="rect">
            <a:avLst/>
          </a:prstGeom>
          <a:noFill/>
        </p:spPr>
      </p:pic>
      <p:pic>
        <p:nvPicPr>
          <p:cNvPr id="1038" name="Picture 14" descr="C:\Users\milos\AppData\Local\Microsoft\Windows\Temporary Internet Files\Content.IE5\ZGIK0AR8\MP900422560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9752" y="5589240"/>
            <a:ext cx="771550" cy="1028733"/>
          </a:xfrm>
          <a:prstGeom prst="rect">
            <a:avLst/>
          </a:prstGeom>
          <a:noFill/>
        </p:spPr>
      </p:pic>
      <p:pic>
        <p:nvPicPr>
          <p:cNvPr id="1039" name="Picture 15" descr="C:\Users\milos\AppData\Local\Microsoft\Windows\Temporary Internet Files\Content.IE5\IFVEMGPZ\MP900425533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4008" y="4149080"/>
            <a:ext cx="851942" cy="1164738"/>
          </a:xfrm>
          <a:prstGeom prst="rect">
            <a:avLst/>
          </a:prstGeom>
          <a:noFill/>
        </p:spPr>
      </p:pic>
      <p:pic>
        <p:nvPicPr>
          <p:cNvPr id="1041" name="Picture 17" descr="C:\Users\milos\AppData\Local\Microsoft\Windows\Temporary Internet Files\Content.IE5\IFVEMGPZ\MC900235179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20272" y="3140968"/>
            <a:ext cx="792088" cy="1008710"/>
          </a:xfrm>
          <a:prstGeom prst="rect">
            <a:avLst/>
          </a:prstGeom>
          <a:noFill/>
        </p:spPr>
      </p:pic>
      <p:pic>
        <p:nvPicPr>
          <p:cNvPr id="1042" name="Picture 18" descr="C:\Users\milos\AppData\Local\Microsoft\Windows\Temporary Internet Files\Content.IE5\S447BKCQ\MP900426523[1]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284984"/>
            <a:ext cx="836712" cy="836712"/>
          </a:xfrm>
          <a:prstGeom prst="rect">
            <a:avLst/>
          </a:prstGeom>
          <a:noFill/>
        </p:spPr>
      </p:pic>
      <p:pic>
        <p:nvPicPr>
          <p:cNvPr id="1043" name="Picture 19" descr="C:\Users\milos\AppData\Local\Microsoft\Windows\Temporary Internet Files\Content.IE5\HLHID3YP\MP900399388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499992" y="5805264"/>
            <a:ext cx="1200864" cy="800263"/>
          </a:xfrm>
          <a:prstGeom prst="rect">
            <a:avLst/>
          </a:prstGeom>
          <a:noFill/>
        </p:spPr>
      </p:pic>
      <p:pic>
        <p:nvPicPr>
          <p:cNvPr id="1044" name="Picture 20" descr="C:\Users\milos\AppData\Local\Microsoft\Windows\Temporary Internet Files\Content.IE5\IFVEMGPZ\MC900199042[1].wm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76256" y="5445224"/>
            <a:ext cx="936103" cy="1132655"/>
          </a:xfrm>
          <a:prstGeom prst="rect">
            <a:avLst/>
          </a:prstGeom>
          <a:noFill/>
        </p:spPr>
      </p:pic>
      <p:pic>
        <p:nvPicPr>
          <p:cNvPr id="1045" name="Picture 21" descr="C:\Users\milos\AppData\Local\Microsoft\Windows\Temporary Internet Files\Content.IE5\X3UKXW3C\MP900430802[1]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411760" y="836712"/>
            <a:ext cx="670296" cy="1052736"/>
          </a:xfrm>
          <a:prstGeom prst="rect">
            <a:avLst/>
          </a:prstGeom>
          <a:noFill/>
        </p:spPr>
      </p:pic>
      <p:pic>
        <p:nvPicPr>
          <p:cNvPr id="1046" name="Picture 22" descr="C:\Users\milos\AppData\Local\Microsoft\Windows\Temporary Internet Files\Content.IE5\YD1JIXJZ\MC900436045[1].wm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411760" y="4221088"/>
            <a:ext cx="673080" cy="992758"/>
          </a:xfrm>
          <a:prstGeom prst="rect">
            <a:avLst/>
          </a:prstGeom>
          <a:noFill/>
        </p:spPr>
      </p:pic>
      <p:pic>
        <p:nvPicPr>
          <p:cNvPr id="1047" name="Picture 23" descr="C:\Users\milos\AppData\Local\Microsoft\Windows\Temporary Internet Files\Content.IE5\X3UKXW3C\MP900442376[1]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411760" y="3212976"/>
            <a:ext cx="576064" cy="860540"/>
          </a:xfrm>
          <a:prstGeom prst="rect">
            <a:avLst/>
          </a:prstGeom>
          <a:noFill/>
        </p:spPr>
      </p:pic>
      <p:pic>
        <p:nvPicPr>
          <p:cNvPr id="1048" name="Picture 24" descr="C:\Users\milos\AppData\Local\Microsoft\Windows\Temporary Internet Files\Content.IE5\Q126J0YC\MC900020011[1].wmf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339752" y="2132856"/>
            <a:ext cx="720080" cy="991800"/>
          </a:xfrm>
          <a:prstGeom prst="rect">
            <a:avLst/>
          </a:prstGeom>
          <a:noFill/>
        </p:spPr>
      </p:pic>
      <p:pic>
        <p:nvPicPr>
          <p:cNvPr id="1049" name="Picture 25" descr="C:\Users\milos\AppData\Local\Microsoft\Windows\Temporary Internet Files\Content.IE5\0087XCHL\MP900438523[1]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876256" y="4365104"/>
            <a:ext cx="968152" cy="792041"/>
          </a:xfrm>
          <a:prstGeom prst="rect">
            <a:avLst/>
          </a:prstGeom>
          <a:noFill/>
        </p:spPr>
      </p:pic>
      <p:sp>
        <p:nvSpPr>
          <p:cNvPr id="28" name="Elipsa 27"/>
          <p:cNvSpPr/>
          <p:nvPr/>
        </p:nvSpPr>
        <p:spPr>
          <a:xfrm>
            <a:off x="971600" y="1124744"/>
            <a:ext cx="1440160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rgbClr val="FF0000"/>
                </a:solidFill>
              </a:rPr>
              <a:t>BADMINTON</a:t>
            </a:r>
            <a:endParaRPr 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971600" y="2276872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BASEBALL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971600" y="3356992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BOXING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971600" y="4653136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GOLF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899592" y="5805264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RUGBY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3275856" y="1124744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JOGGING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4" name="Elipsa 33"/>
          <p:cNvSpPr/>
          <p:nvPr/>
        </p:nvSpPr>
        <p:spPr>
          <a:xfrm>
            <a:off x="5508104" y="1124744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BASKET</a:t>
            </a:r>
          </a:p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BALL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Elipsa 34"/>
          <p:cNvSpPr/>
          <p:nvPr/>
        </p:nvSpPr>
        <p:spPr>
          <a:xfrm>
            <a:off x="7668344" y="1124744"/>
            <a:ext cx="1475656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rgbClr val="FF0000"/>
                </a:solidFill>
              </a:rPr>
              <a:t>GYMNASTICS</a:t>
            </a:r>
            <a:endParaRPr lang="cs-CZ" sz="1200" b="1" dirty="0">
              <a:solidFill>
                <a:srgbClr val="FF0000"/>
              </a:solidFill>
            </a:endParaRPr>
          </a:p>
        </p:txBody>
      </p:sp>
      <p:sp>
        <p:nvSpPr>
          <p:cNvPr id="36" name="Elipsa 35"/>
          <p:cNvSpPr/>
          <p:nvPr/>
        </p:nvSpPr>
        <p:spPr>
          <a:xfrm>
            <a:off x="3275856" y="2204864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SKIING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3275856" y="3284984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SAILING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8" name="Elipsa 37"/>
          <p:cNvSpPr/>
          <p:nvPr/>
        </p:nvSpPr>
        <p:spPr>
          <a:xfrm>
            <a:off x="3275856" y="4653136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SKATING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9" name="Elipsa 38"/>
          <p:cNvSpPr/>
          <p:nvPr/>
        </p:nvSpPr>
        <p:spPr>
          <a:xfrm>
            <a:off x="3203848" y="5805264"/>
            <a:ext cx="1368152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ATHLETICS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40" name="Elipsa 39"/>
          <p:cNvSpPr/>
          <p:nvPr/>
        </p:nvSpPr>
        <p:spPr>
          <a:xfrm>
            <a:off x="5508104" y="2204864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CYCLING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41" name="Elipsa 40"/>
          <p:cNvSpPr/>
          <p:nvPr/>
        </p:nvSpPr>
        <p:spPr>
          <a:xfrm>
            <a:off x="5580112" y="3212976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YOGA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42" name="Elipsa 41"/>
          <p:cNvSpPr/>
          <p:nvPr/>
        </p:nvSpPr>
        <p:spPr>
          <a:xfrm>
            <a:off x="5508104" y="4509120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DANCING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43" name="Elipsa 42"/>
          <p:cNvSpPr/>
          <p:nvPr/>
        </p:nvSpPr>
        <p:spPr>
          <a:xfrm>
            <a:off x="5652120" y="5877272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CAR RACING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44" name="Elipsa 43"/>
          <p:cNvSpPr/>
          <p:nvPr/>
        </p:nvSpPr>
        <p:spPr>
          <a:xfrm>
            <a:off x="7847856" y="2276872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ICE HOCKEY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45" name="Elipsa 44"/>
          <p:cNvSpPr/>
          <p:nvPr/>
        </p:nvSpPr>
        <p:spPr>
          <a:xfrm>
            <a:off x="7812360" y="3284984"/>
            <a:ext cx="1331640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AEROBICS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46" name="Elipsa 45"/>
          <p:cNvSpPr/>
          <p:nvPr/>
        </p:nvSpPr>
        <p:spPr>
          <a:xfrm>
            <a:off x="7812360" y="4509120"/>
            <a:ext cx="1331640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rgbClr val="FF0000"/>
                </a:solidFill>
              </a:rPr>
              <a:t>SWIMMING</a:t>
            </a:r>
            <a:endParaRPr lang="cs-CZ" sz="1200" b="1" dirty="0">
              <a:solidFill>
                <a:srgbClr val="FF0000"/>
              </a:solidFill>
            </a:endParaRPr>
          </a:p>
        </p:txBody>
      </p:sp>
      <p:sp>
        <p:nvSpPr>
          <p:cNvPr id="47" name="Elipsa 46"/>
          <p:cNvSpPr/>
          <p:nvPr/>
        </p:nvSpPr>
        <p:spPr>
          <a:xfrm>
            <a:off x="7847856" y="5877272"/>
            <a:ext cx="1296144" cy="576064"/>
          </a:xfrm>
          <a:prstGeom prst="ellipse">
            <a:avLst/>
          </a:prstGeom>
          <a:solidFill>
            <a:srgbClr val="CFD24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CRICKET</a:t>
            </a:r>
            <a:endParaRPr lang="cs-CZ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5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r>
              <a:rPr lang="cs-CZ" b="1" u="sng" dirty="0" err="1" smtClean="0"/>
              <a:t>Types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of</a:t>
            </a:r>
            <a:r>
              <a:rPr lang="cs-CZ" b="1" u="sng" dirty="0" smtClean="0"/>
              <a:t> </a:t>
            </a:r>
            <a:r>
              <a:rPr lang="cs-CZ" b="1" u="sng" dirty="0" err="1"/>
              <a:t>S</a:t>
            </a:r>
            <a:r>
              <a:rPr lang="cs-CZ" b="1" u="sng" dirty="0" err="1" smtClean="0"/>
              <a:t>ports</a:t>
            </a:r>
            <a:r>
              <a:rPr lang="cs-CZ" b="1" u="sng" dirty="0" smtClean="0"/>
              <a:t>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467544" y="1124744"/>
            <a:ext cx="4752528" cy="504056"/>
          </a:xfrm>
          <a:prstGeom prst="roundRect">
            <a:avLst/>
          </a:prstGeom>
          <a:solidFill>
            <a:srgbClr val="CFD2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When</a:t>
            </a:r>
            <a:r>
              <a:rPr lang="cs-CZ" b="1" dirty="0" smtClean="0">
                <a:solidFill>
                  <a:schemeClr val="tx1"/>
                </a:solidFill>
              </a:rPr>
              <a:t> a sport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played</a:t>
            </a:r>
            <a:r>
              <a:rPr lang="cs-CZ" b="1" dirty="0" smtClean="0">
                <a:solidFill>
                  <a:schemeClr val="tx1"/>
                </a:solidFill>
              </a:rPr>
              <a:t> INSIDE, not </a:t>
            </a:r>
            <a:r>
              <a:rPr lang="cs-CZ" b="1" dirty="0" err="1" smtClean="0">
                <a:solidFill>
                  <a:schemeClr val="tx1"/>
                </a:solidFill>
              </a:rPr>
              <a:t>outside</a:t>
            </a:r>
            <a:r>
              <a:rPr lang="cs-CZ" b="1" dirty="0" smtClean="0">
                <a:solidFill>
                  <a:schemeClr val="tx1"/>
                </a:solidFill>
              </a:rPr>
              <a:t>, </a:t>
            </a:r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652120" y="1124744"/>
            <a:ext cx="3024336" cy="50405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INDOOR SPORT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67544" y="2060848"/>
            <a:ext cx="4752528" cy="504056"/>
          </a:xfrm>
          <a:prstGeom prst="roundRect">
            <a:avLst/>
          </a:prstGeom>
          <a:solidFill>
            <a:srgbClr val="CFD2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When</a:t>
            </a:r>
            <a:r>
              <a:rPr lang="cs-CZ" b="1" dirty="0" smtClean="0">
                <a:solidFill>
                  <a:schemeClr val="tx1"/>
                </a:solidFill>
              </a:rPr>
              <a:t> a sport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played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outside</a:t>
            </a:r>
            <a:r>
              <a:rPr lang="cs-CZ" b="1" dirty="0" smtClean="0">
                <a:solidFill>
                  <a:schemeClr val="tx1"/>
                </a:solidFill>
              </a:rPr>
              <a:t>, not </a:t>
            </a:r>
            <a:r>
              <a:rPr lang="cs-CZ" b="1" dirty="0" err="1" smtClean="0">
                <a:solidFill>
                  <a:schemeClr val="tx1"/>
                </a:solidFill>
              </a:rPr>
              <a:t>inside</a:t>
            </a:r>
            <a:r>
              <a:rPr lang="cs-CZ" b="1" dirty="0" smtClean="0">
                <a:solidFill>
                  <a:schemeClr val="tx1"/>
                </a:solidFill>
              </a:rPr>
              <a:t>, </a:t>
            </a:r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652120" y="2060848"/>
            <a:ext cx="3024336" cy="50405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OUTDOOR SPORT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7544" y="2996952"/>
            <a:ext cx="4752528" cy="504056"/>
          </a:xfrm>
          <a:prstGeom prst="roundRect">
            <a:avLst/>
          </a:prstGeom>
          <a:solidFill>
            <a:srgbClr val="CFD2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sport </a:t>
            </a:r>
            <a:r>
              <a:rPr lang="cs-CZ" b="1" dirty="0" err="1" smtClean="0">
                <a:solidFill>
                  <a:schemeClr val="tx1"/>
                </a:solidFill>
              </a:rPr>
              <a:t>which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played</a:t>
            </a:r>
            <a:r>
              <a:rPr lang="cs-CZ" b="1" dirty="0" smtClean="0">
                <a:solidFill>
                  <a:schemeClr val="tx1"/>
                </a:solidFill>
              </a:rPr>
              <a:t> by many </a:t>
            </a:r>
            <a:r>
              <a:rPr lang="cs-CZ" b="1" dirty="0" err="1" smtClean="0">
                <a:solidFill>
                  <a:schemeClr val="tx1"/>
                </a:solidFill>
              </a:rPr>
              <a:t>players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called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652120" y="2996952"/>
            <a:ext cx="3024336" cy="50405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TEAM SPORT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67544" y="4005064"/>
            <a:ext cx="4752528" cy="504056"/>
          </a:xfrm>
          <a:prstGeom prst="roundRect">
            <a:avLst/>
          </a:prstGeom>
          <a:solidFill>
            <a:srgbClr val="CFD2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sport </a:t>
            </a:r>
            <a:r>
              <a:rPr lang="cs-CZ" b="1" dirty="0" err="1" smtClean="0">
                <a:solidFill>
                  <a:schemeClr val="tx1"/>
                </a:solidFill>
              </a:rPr>
              <a:t>which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played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only</a:t>
            </a:r>
            <a:r>
              <a:rPr lang="cs-CZ" b="1" dirty="0" smtClean="0">
                <a:solidFill>
                  <a:schemeClr val="tx1"/>
                </a:solidFill>
              </a:rPr>
              <a:t> by </a:t>
            </a:r>
            <a:r>
              <a:rPr lang="cs-CZ" b="1" dirty="0" err="1" smtClean="0">
                <a:solidFill>
                  <a:schemeClr val="tx1"/>
                </a:solidFill>
              </a:rPr>
              <a:t>one</a:t>
            </a:r>
            <a:r>
              <a:rPr lang="cs-CZ" b="1" dirty="0" smtClean="0">
                <a:solidFill>
                  <a:schemeClr val="tx1"/>
                </a:solidFill>
              </a:rPr>
              <a:t> person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called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652120" y="4077072"/>
            <a:ext cx="3024336" cy="50405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INDIVIDUAL SPORT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059832" y="5301208"/>
            <a:ext cx="3240360" cy="792088"/>
          </a:xfrm>
          <a:prstGeom prst="roundRect">
            <a:avLst/>
          </a:prstGeom>
          <a:solidFill>
            <a:srgbClr val="CFD2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</a:rPr>
              <a:t>Tell </a:t>
            </a:r>
            <a:r>
              <a:rPr lang="cs-CZ" sz="3200" b="1" dirty="0" err="1" smtClean="0">
                <a:solidFill>
                  <a:srgbClr val="00B050"/>
                </a:solidFill>
              </a:rPr>
              <a:t>examples</a:t>
            </a:r>
            <a:endParaRPr lang="es-ES" sz="3200" b="1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richterova\AppData\Local\Microsoft\Windows\Temporary Internet Files\Content.IE5\MSYV1T7A\MC9002314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667444"/>
            <a:ext cx="1945349" cy="126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ichterova\AppData\Local\Microsoft\Windows\Temporary Internet Files\Content.IE5\MSYV1T7A\MC9004392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103362"/>
            <a:ext cx="1820685" cy="118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b="1" u="sng" dirty="0" err="1" smtClean="0"/>
              <a:t>Divide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S</a:t>
            </a:r>
            <a:r>
              <a:rPr lang="cs-CZ" b="1" u="sng" dirty="0" err="1" smtClean="0"/>
              <a:t>ports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949280"/>
          </a:xfrm>
        </p:spPr>
        <p:txBody>
          <a:bodyPr/>
          <a:lstStyle/>
          <a:p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67544" y="1484784"/>
            <a:ext cx="82089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427984" y="908070"/>
            <a:ext cx="12659" cy="568863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67544" y="908070"/>
            <a:ext cx="82089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67544" y="908070"/>
            <a:ext cx="0" cy="57671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8676456" y="908070"/>
            <a:ext cx="0" cy="57671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467544" y="908070"/>
            <a:ext cx="3960440" cy="57671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INDOOR SPORTS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499992" y="939576"/>
            <a:ext cx="4176464" cy="54520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OUTDOOR SPORTS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richterova\AppData\Local\Microsoft\Windows\Temporary Internet Files\Content.IE5\A87V3WKD\MP9004237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878" y="1"/>
            <a:ext cx="899202" cy="90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ichterova\AppData\Local\Microsoft\Windows\Temporary Internet Files\Content.IE5\ODETEJ0Z\MC9001989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2"/>
            <a:ext cx="841303" cy="90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518115" y="5085184"/>
            <a:ext cx="187220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TENNIS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2537553" y="5085184"/>
            <a:ext cx="187220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VOLLEYBALL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716016" y="5085184"/>
            <a:ext cx="187220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HORSERACING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6772167" y="5085184"/>
            <a:ext cx="187220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FENCING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99492" y="5805264"/>
            <a:ext cx="187220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THROW THE HAMMER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2555776" y="5807763"/>
            <a:ext cx="187220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WRESTLING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716016" y="5889148"/>
            <a:ext cx="187220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CRICKET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6772167" y="5889148"/>
            <a:ext cx="187220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SQUASH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5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47 -0.00278 0.01337 -0.00948 0.02066 -0.01272 C 0.03559 -0.0266 0.05886 -0.0414 0.07674 -0.04556 C 0.0816 -0.04834 0.08698 -0.04995 0.09184 -0.05273 C 0.09341 -0.05365 0.09445 -0.05574 0.09601 -0.05643 C 0.10035 -0.05828 0.10504 -0.05897 0.10955 -0.06013 C 0.11181 -0.06082 0.1165 -0.06198 0.1165 -0.06198 C 0.12639 -0.07077 0.13924 -0.06846 0.1507 -0.071 C 0.16702 -0.0747 0.18229 -0.08164 0.19861 -0.08395 C 0.21823 -0.09089 0.23768 -0.09945 0.25764 -0.10384 C 0.27379 -0.11124 0.29167 -0.11193 0.30834 -0.11679 C 0.3441 -0.1272 0.37674 -0.14686 0.41372 -0.15148 C 0.44497 -0.16235 0.47622 -0.17091 0.50695 -0.18432 C 0.52552 -0.19241 0.54028 -0.20791 0.55764 -0.21878 C 0.56181 -0.22456 0.56563 -0.22595 0.56997 -0.23173 C 0.57361 -0.24191 0.58056 -0.25416 0.58629 -0.26272 C 0.58889 -0.26665 0.59236 -0.26943 0.59462 -0.27359 C 0.60174 -0.28723 0.60712 -0.30019 0.61372 -0.31383 C 0.61806 -0.32285 0.61736 -0.31846 0.62066 -0.32655 C 0.62327 -0.33303 0.625 -0.34019 0.62743 -0.34667 C 0.62934 -0.36471 0.63351 -0.40102 0.6165 -0.40865 C 0.61372 -0.41235 0.60955 -0.41466 0.60834 -0.41952 C 0.60747 -0.42322 0.6066 -0.42785 0.60417 -0.43062 C 0.60087 -0.43432 0.59462 -0.43779 0.59045 -0.43964 C 0.58473 -0.43779 0.57969 -0.43432 0.57396 -0.43247 C 0.56771 -0.426 0.56233 -0.42484 0.55486 -0.42137 C 0.55712 -0.43016 0.55348 -0.4334 0.55348 -0.44149 L 0.55886 -0.46531 " pathEditMode="relative" ptsTypes="ffffffffffffffffffffffffffAA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7 -0.01919 C 0.00903 -0.02798 0.01111 -0.02613 0.01771 -0.02845 C 0.06632 -0.02659 0.08507 -0.02498 0.13559 -0.02659 C 0.14063 -0.02891 0.1507 -0.03215 0.1507 -0.03191 C 0.15642 -0.03608 0.1625 -0.03793 0.1684 -0.04116 C 0.17761 -0.04625 0.18646 -0.05319 0.19583 -0.05758 C 0.20434 -0.06892 0.21302 -0.07609 0.22049 -0.08857 C 0.22344 -0.10037 0.23681 -0.12766 0.24236 -0.13783 C 0.24288 -0.14153 0.24288 -0.14547 0.24375 -0.14894 C 0.24427 -0.15102 0.24618 -0.15217 0.24653 -0.15425 C 0.24965 -0.16975 0.24792 -0.18548 0.25347 -0.20005 C 0.25521 -0.22155 0.26129 -0.2426 0.26441 -0.26388 C 0.26406 -0.27683 0.26684 -0.3136 0.26024 -0.33326 C 0.25625 -0.34528 0.2507 -0.35222 0.24514 -0.3624 C 0.23698 -0.3772 0.25122 -0.36656 0.23004 -0.38783 C 0.22465 -0.39338 0.21858 -0.39778 0.21372 -0.40425 C 0.20139 -0.42067 0.17934 -0.43871 0.16163 -0.44264 C 0.14774 -0.4519 0.13056 -0.4549 0.11511 -0.45721 C 0.08924 -0.45583 0.08785 -0.4586 0.06979 -0.4519 C 0.04774 -0.44357 0.0283 -0.42692 0.00538 -0.42252 C -0.00816 -0.41651 -0.02187 -0.41304 -0.03559 -0.40795 C -0.04757 -0.40356 -0.06042 -0.3957 -0.07257 -0.39338 C -0.09392 -0.38252 -0.1158 -0.37858 -0.13837 -0.37511 C -0.14965 -0.37003 -0.16441 -0.3661 -0.17118 -0.38067 C -0.17014 -0.39963 -0.17014 -0.42437 -0.16163 -0.44079 C -0.16042 -0.44912 -0.15955 -0.46369 -0.15486 -0.46993 C -0.15121 -0.47479 -0.14583 -0.47525 -0.14114 -0.47733 C -0.12396 -0.47433 -0.10781 -0.47294 -0.10139 -0.4482 C -0.10364 -0.4364 -0.1066 -0.43964 -0.1151 -0.43548 C -0.12066 -0.43617 -0.1276 -0.43363 -0.1316 -0.43894 C -0.13455 -0.44288 -0.13958 -0.45305 -0.14253 -0.45906 C -0.14097 -0.46739 -0.14253 -0.46462 -0.13976 -0.46832 " pathEditMode="relative" rAng="0" ptsTypes="fffffffffffffffffffffffffffffff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97" y="-229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4114 -0.01133 -0.08524 -0.00254 -0.12743 -0.00555 C -0.15087 -0.00971 -0.17396 -0.01619 -0.19722 -0.02035 C -0.20729 -0.02174 -0.22743 -0.02382 -0.22743 -0.02382 C -0.24861 -0.03006 -0.27222 -0.03353 -0.29184 -0.04579 C -0.3 -0.05088 -0.32361 -0.06614 -0.33281 -0.07493 C -0.33958 -0.08164 -0.34496 -0.09089 -0.35208 -0.0969 C -0.3585 -0.10222 -0.37725 -0.11679 -0.38489 -0.12604 C -0.40017 -0.14431 -0.40555 -0.15726 -0.41649 -0.179 C -0.4217 -0.18941 -0.43281 -0.20999 -0.43281 -0.20999 C -0.44166 -0.24561 -0.44791 -0.28145 -0.45486 -0.31753 C -0.45208 -0.36101 -0.43159 -0.39894 -0.40677 -0.42715 C -0.34705 -0.49491 -0.28455 -0.55481 -0.20555 -0.57493 C -0.17239 -0.58349 -0.13906 -0.58464 -0.10555 -0.58765 C -0.0651 -0.58649 -0.02413 -0.58765 0.01632 -0.58395 C 0.029 -0.58279 0.04098 -0.57632 0.0533 -0.57308 C 0.08056 -0.56591 0.10348 -0.55388 0.12882 -0.54024 C 0.13577 -0.5266 0.12657 -0.54278 0.13698 -0.53122 C 0.14219 -0.52544 0.14514 -0.51642 0.14931 -0.50925 C 0.1665 -0.47942 0.18212 -0.44796 0.19861 -0.4179 C 0.20313 -0.40981 0.2092 -0.40264 0.21372 -0.39431 C 0.22188 -0.37905 0.22882 -0.36425 0.2342 -0.3469 C 0.23681 -0.32192 0.23646 -0.3321 0.2342 -0.29209 C 0.23351 -0.28006 0.22795 -0.27128 0.22327 -0.2611 C 0.21771 -0.24907 0.2099 -0.24237 0.20278 -0.23196 C 0.1941 -0.21924 0.19809 -0.22202 0.18768 -0.21184 C 0.17917 -0.20351 0.16962 -0.19704 0.16163 -0.18802 C 0.14931 -0.17391 0.12691 -0.1568 0.11094 -0.15148 C 0.10365 -0.1524 0.09549 -0.15055 0.08907 -0.15518 C 0.08403 -0.15865 0.07986 -0.16374 0.07535 -0.1679 C 0.0599 -0.18201 0.04913 -0.18756 0.04497 -0.21369 C 0.04723 -0.24468 0.0474 -0.26041 0.06007 -0.28492 C 0.06719 -0.31221 0.0717 -0.33649 0.09445 -0.3469 C 0.10139 -0.34389 0.10382 -0.34505 0.10677 -0.3358 C 0.10816 -0.33117 0.10955 -0.32146 0.10955 -0.32146 C 0.10903 -0.31938 0.1092 -0.3173 0.10816 -0.31591 C 0.10538 -0.31221 0.09861 -0.30666 0.09861 -0.30666 C 0.09549 -0.30735 0.09202 -0.30666 0.08907 -0.30851 C 0.08195 -0.31314 0.09497 -0.32354 0.09723 -0.32493 " pathEditMode="relative" ptsTypes="ffffffffffffffffffffffffffffffffffffffA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364 -0.00925 0.00729 -0.01735 0.00972 -0.02729 C 0.0092 -0.05342 0.00903 -0.07956 0.00833 -0.10569 C 0.00712 -0.15541 -0.0007 -0.24191 -0.04792 -0.25 C -0.05469 -0.25301 -0.06163 -0.25416 -0.0684 -0.25717 C -0.09584 -0.25463 -0.1217 -0.25116 -0.14792 -0.2389 C -0.17188 -0.22757 -0.19531 -0.21207 -0.22049 -0.20606 C -0.28229 -0.19126 -0.3474 -0.19658 -0.40955 -0.19519 C -0.46198 -0.19612 -0.50139 -0.19612 -0.54931 -0.20236 C -0.57309 -0.21439 -0.60087 -0.21716 -0.62604 -0.22433 C -0.66059 -0.23404 -0.69375 -0.24538 -0.72743 -0.25902 C -0.7625 -0.27313 -0.72778 -0.25532 -0.76302 -0.27174 C -0.80625 -0.29186 -0.84827 -0.31776 -0.86025 -0.38136 C -0.85938 -0.38807 -0.85886 -0.39477 -0.85747 -0.40125 C -0.85573 -0.40934 -0.83472 -0.42785 -0.83004 -0.43247 C -0.79063 -0.47063 -0.75504 -0.48566 -0.70677 -0.49075 C -0.60799 -0.48959 -0.58594 -0.50763 -0.52327 -0.47988 C -0.51997 -0.47664 -0.51459 -0.47179 -0.51233 -0.46716 C -0.50243 -0.44727 -0.51163 -0.45652 -0.50278 -0.44889 C -0.49983 -0.42507 -0.50295 -0.44681 -0.5 -0.43247 C -0.49896 -0.42761 -0.49722 -0.4179 -0.49722 -0.4179 C -0.49775 -0.41004 -0.49722 -0.40194 -0.49861 -0.39408 C -0.50139 -0.37766 -0.51372 -0.36748 -0.52327 -0.35939 C -0.5467 -0.33927 -0.57552 -0.33719 -0.60278 -0.33395 C -0.60816 -0.33441 -0.61389 -0.33349 -0.6191 -0.33557 C -0.62882 -0.33927 -0.61424 -0.35939 -0.61233 -0.36309 C -0.61042 -0.3624 -0.60781 -0.36332 -0.60677 -0.36124 C -0.60347 -0.35384 -0.61354 -0.34991 -0.61632 -0.34852 C -0.61979 -0.34158 -0.61788 -0.34459 -0.62188 -0.33927 " pathEditMode="relative" ptsTypes="ffffffffffffffffffffffffffffA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555 -0.00254 -0.01285 -0.00463 -0.01788 -0.00902 C -0.0401 -0.02822 -0.04739 -0.05504 -0.05746 -0.0858 C -0.06041 -0.09482 -0.06215 -0.10384 -0.06441 -0.11309 C -0.06614 -0.1198 -0.06788 -0.1265 -0.06979 -0.13321 C -0.07066 -0.13645 -0.07257 -0.14223 -0.07257 -0.14223 C -0.0743 -0.17623 -0.07569 -0.1901 -0.07257 -0.22988 C -0.06875 -0.27914 -0.03993 -0.3358 -0.02048 -0.37604 C 0.03195 -0.48289 0.10799 -0.55967 0.19323 -0.61494 C 0.23403 -0.6413 0.27639 -0.66166 0.32188 -0.6679 C 0.34323 -0.67738 0.37014 -0.67738 0.39184 -0.67877 C 0.42656 -0.67808 0.46111 -0.67854 0.49584 -0.67692 C 0.52674 -0.67553 0.55816 -0.66767 0.58906 -0.6642 C 0.61146 -0.65703 0.63403 -0.65171 0.65625 -0.64408 C 0.67136 -0.63899 0.68438 -0.6302 0.7 -0.62766 C 0.70886 -0.6198 0.71424 -0.62095 0.72049 -0.60754 C 0.72257 -0.5969 0.72778 -0.58696 0.73281 -0.5784 C 0.73768 -0.54695 0.74115 -0.51434 0.74792 -0.48358 C 0.74931 -0.4704 0.75156 -0.45791 0.75486 -0.44519 C 0.75712 -0.40426 0.76736 -0.35222 0.7342 -0.33025 C 0.72865 -0.32262 0.72222 -0.31291 0.71511 -0.30828 C 0.70955 -0.30458 0.70903 -0.30481 0.70417 -0.29926 C 0.70018 -0.29463 0.69618 -0.28839 0.69184 -0.28469 C 0.68785 -0.28122 0.68247 -0.27891 0.67813 -0.27544 C 0.67257 -0.27081 0.66597 -0.26457 0.66025 -0.26087 C 0.6559 -0.25786 0.64653 -0.2537 0.64653 -0.2537 C 0.63681 -0.24283 0.63646 -0.24538 0.62604 -0.2389 C 0.62136 -0.23612 0.61719 -0.23196 0.61233 -0.22988 C 0.59393 -0.22179 0.57275 -0.21785 0.55347 -0.21346 C 0.53073 -0.21462 0.51077 -0.20629 0.50278 -0.23705 C 0.50417 -0.25601 0.504 -0.26226 0.51094 -0.27729 C 0.51528 -0.28654 0.5165 -0.29186 0.52465 -0.29556 C 0.52604 -0.2944 0.52726 -0.29232 0.52882 -0.29186 C 0.53368 -0.29047 0.53993 -0.29417 0.54393 -0.29001 C 0.54688 -0.287 0.54358 -0.27983 0.54514 -0.27544 C 0.54601 -0.27313 0.55764 -0.26087 0.56025 -0.25902 C 0.55434 -0.27081 0.55382 -0.28353 0.54254 -0.28816 C 0.54306 -0.28631 0.54393 -0.28284 0.54393 -0.28284 " pathEditMode="relative" ptsTypes="fffffffffffffffffffffffffffffffffffffA">
                                      <p:cBhvr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385 -0.00786 0.07083 -0.00324 0.10555 -0.00717 C 0.12725 -0.01411 0.15173 -0.01619 0.17274 -0.02729 C 0.21892 -0.0518 0.2592 -0.09505 0.29982 -0.13321 C 0.33975 -0.17044 0.3835 -0.2167 0.39861 -0.28099 C 0.39826 -0.29371 0.39843 -0.30643 0.39739 -0.31915 C 0.39566 -0.33973 0.37239 -0.35985 0.36302 -0.37026 C 0.34739 -0.38737 0.33437 -0.40171 0.31788 -0.41767 C 0.29132 -0.44334 0.26354 -0.46809 0.23298 -0.4852 C 0.18906 -0.50971 0.14375 -0.52266 0.09739 -0.53446 C 0.08541 -0.53747 0.07361 -0.54255 0.06163 -0.54556 C 0.03663 -0.5518 0.01041 -0.55296 -0.01493 -0.55458 C -0.03525 -0.55389 -0.05521 -0.55412 -0.07535 -0.55273 C -0.08993 -0.55157 -0.10313 -0.54209 -0.11771 -0.54001 C -0.13698 -0.534 -0.15573 -0.52498 -0.17535 -0.52174 C -0.19288 -0.51873 -0.21198 -0.51873 -0.22865 -0.51087 C -0.23386 -0.49029 -0.22986 -0.47225 -0.22327 -0.45421 C -0.22153 -0.44056 -0.21962 -0.42738 -0.21632 -0.4142 C -0.2158 -0.38182 -0.21667 -0.34945 -0.21493 -0.3173 C -0.21476 -0.31545 -0.21233 -0.31614 -0.21094 -0.31568 C -0.20729 -0.31429 -0.20365 -0.3136 -0.2 -0.31198 C -0.19479 -0.30967 -0.19098 -0.30597 -0.18629 -0.30273 C -0.17379 -0.29417 -0.15504 -0.29371 -0.14236 -0.29186 C -0.14445 -0.2833 -0.14601 -0.28515 -0.15209 -0.28284 C -0.15903 -0.28492 -0.16077 -0.28862 -0.16302 -0.29741 C -0.1625 -0.29926 -0.16268 -0.30134 -0.16163 -0.30273 C -0.16059 -0.30412 -0.15816 -0.30643 -0.15747 -0.30458 C -0.15608 -0.30088 -0.15747 -0.29602 -0.15747 -0.29186 " pathEditMode="relative" ptsTypes="fffffffffffffffffffffffffffA">
                                      <p:cBhvr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6 0.00023 -0.01753 0.00185 -0.02187 0.0037 C -0.03785 0.01018 -0.05191 0.02104 -0.06858 0.02382 C -0.08871 0.03307 -0.11215 0.03446 -0.13299 0.03654 C -0.14826 0.03469 -0.16701 0.03423 -0.18229 0.02752 C -0.20573 0.01734 -0.22465 -0.00254 -0.24392 -0.02174 C -0.26042 -0.03816 -0.27621 -0.05574 -0.2849 -0.0821 C -0.29514 -0.11355 -0.30017 -0.14662 -0.30278 -0.18062 C -0.30208 -0.23427 -0.30347 -0.29348 -0.29861 -0.34852 C -0.29618 -0.37673 -0.28802 -0.40888 -0.2809 -0.43432 C -0.27674 -0.44889 -0.27535 -0.46531 -0.26858 -0.47803 C -0.24896 -0.5148 -0.22292 -0.55134 -0.18906 -0.56383 C -0.16979 -0.571 -0.14983 -0.57493 -0.13021 -0.58025 C -0.08212 -0.5932 -0.03264 -0.59806 0.01632 -0.60037 C 0.05191 -0.59968 0.08767 -0.59968 0.12326 -0.59852 C 0.14792 -0.59783 0.17153 -0.58996 0.19583 -0.5858 C 0.20712 -0.58002 0.21858 -0.57724 0.23004 -0.57285 C 0.2375 -0.57007 0.25208 -0.56383 0.25208 -0.56383 C 0.26024 -0.55597 0.26875 -0.5518 0.27674 -0.54371 C 0.28924 -0.53099 0.3026 -0.51966 0.3151 -0.50717 C 0.31892 -0.50324 0.32205 -0.49815 0.32604 -0.49445 C 0.33924 -0.48219 0.35538 -0.47317 0.36701 -0.45791 C 0.37639 -0.44565 0.38455 -0.43293 0.39445 -0.42137 C 0.39844 -0.40842 0.40573 -0.39801 0.40955 -0.38506 C 0.41424 -0.36887 0.41597 -0.35777 0.41771 -0.34112 C 0.41684 -0.32886 0.41649 -0.31661 0.4151 -0.30458 C 0.41215 -0.27798 0.39757 -0.25601 0.38073 -0.2426 C 0.37205 -0.22687 0.35747 -0.21832 0.34514 -0.20791 C 0.31823 -0.18525 0.28698 -0.17253 0.26024 -0.14963 C 0.24757 -0.13876 0.23368 -0.13298 0.22049 -0.12396 C 0.21823 -0.12257 0.21615 -0.12118 0.21372 -0.12026 C 0.20972 -0.11864 0.20139 -0.11679 0.20139 -0.11679 C 0.18611 -0.10661 0.18056 -0.1117 0.15885 -0.11309 C 0.15017 -0.11702 0.14323 -0.1235 0.1342 -0.12581 C 0.12847 -0.12974 0.12379 -0.13645 0.11771 -0.13853 C 0.11406 -0.13969 0.11042 -0.14107 0.10677 -0.14223 C 0.10504 -0.14292 0.10139 -0.14408 0.10139 -0.14408 C 0.0941 -0.15726 0.08924 -0.1568 0.07674 -0.15865 C 0.08108 -0.16281 0.08073 -0.16027 0.08073 -0.1642 " pathEditMode="relative" ptsTypes="ffffffffffffffffffffffffffffffffffffffA">
                                      <p:cBhvr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042 -0.00462 0.01181 -0.02012 0.01511 -0.03284 C 0.01459 -0.04995 0.01615 -0.0673 0.01372 -0.08395 C 0.01285 -0.0895 0.00782 -0.09228 0.00556 -0.0969 C 0.00313 -0.10199 0.00243 -0.10823 0 -0.11332 C -0.00833 -0.1302 -0.02118 -0.13807 -0.0342 -0.14616 C -0.03836 -0.1487 -0.04218 -0.15264 -0.04652 -0.15518 C -0.05382 -0.15934 -0.06389 -0.16027 -0.07118 -0.16258 C -0.08993 -0.16882 -0.1085 -0.17391 -0.12743 -0.179 C -0.15347 -0.18617 -0.17708 -0.19611 -0.20399 -0.19889 C -0.25711 -0.19773 -0.31267 -0.1975 -0.36441 -0.17715 C -0.39514 -0.16512 -0.42534 -0.15055 -0.45607 -0.13876 C -0.46389 -0.13575 -0.47187 -0.1339 -0.47934 -0.12974 C -0.50139 -0.11748 -0.51423 -0.11124 -0.53698 -0.10777 C -0.55399 -0.10199 -0.57031 -0.09736 -0.58767 -0.09505 C -0.61423 -0.08696 -0.64132 -0.08279 -0.6684 -0.07863 C -0.68715 -0.07932 -0.7059 -0.07932 -0.72465 -0.08048 C -0.73194 -0.08094 -0.74114 -0.08534 -0.74791 -0.08765 C -0.74982 -0.08834 -0.75347 -0.0895 -0.75347 -0.0895 C -0.75434 -0.0932 -0.75625 -0.09667 -0.75607 -0.10037 C -0.75451 -0.12373 -0.73975 -0.14015 -0.72604 -0.15148 C -0.71736 -0.15865 -0.71927 -0.16142 -0.70816 -0.16605 C -0.70069 -0.17368 -0.69392 -0.17438 -0.68489 -0.17715 C -0.66666 -0.18293 -0.64843 -0.18501 -0.63003 -0.18987 C -0.61128 -0.18871 -0.59236 -0.19103 -0.57396 -0.18617 C -0.57118 -0.18548 -0.5743 -0.17877 -0.57534 -0.1753 C -0.57656 -0.17137 -0.57812 -0.16721 -0.58073 -0.16443 C -0.60034 -0.14362 -0.60468 -0.14362 -0.63003 -0.13876 C -0.6408 -0.14084 -0.64114 -0.13668 -0.63836 -0.14431 " pathEditMode="relative" ptsTypes="ffffffffffffffffffffffffffffA">
                                      <p:cBhvr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22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/>
              <a:t>Equipment</a:t>
            </a:r>
            <a:endParaRPr lang="es-ES" b="1" u="sng" dirty="0"/>
          </a:p>
        </p:txBody>
      </p:sp>
      <p:sp>
        <p:nvSpPr>
          <p:cNvPr id="4" name="Zaoblený obdélník 3"/>
          <p:cNvSpPr/>
          <p:nvPr/>
        </p:nvSpPr>
        <p:spPr>
          <a:xfrm>
            <a:off x="395536" y="4581128"/>
            <a:ext cx="4104456" cy="57606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For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playing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tennis</a:t>
            </a:r>
            <a:r>
              <a:rPr lang="cs-CZ" sz="2000" b="1" dirty="0" smtClean="0">
                <a:solidFill>
                  <a:schemeClr val="tx1"/>
                </a:solidFill>
              </a:rPr>
              <a:t>  </a:t>
            </a:r>
            <a:r>
              <a:rPr lang="cs-CZ" sz="2000" b="1" dirty="0" err="1" smtClean="0">
                <a:solidFill>
                  <a:schemeClr val="tx1"/>
                </a:solidFill>
              </a:rPr>
              <a:t>you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need</a:t>
            </a:r>
            <a:r>
              <a:rPr lang="cs-CZ" sz="2000" b="1" dirty="0" smtClean="0">
                <a:solidFill>
                  <a:schemeClr val="tx1"/>
                </a:solidFill>
              </a:rPr>
              <a:t> a </a:t>
            </a:r>
            <a:r>
              <a:rPr lang="cs-CZ" sz="2000" b="1" dirty="0" err="1" smtClean="0">
                <a:solidFill>
                  <a:schemeClr val="tx1"/>
                </a:solidFill>
              </a:rPr>
              <a:t>racket</a:t>
            </a:r>
            <a:r>
              <a:rPr lang="cs-CZ" sz="2000" b="1" dirty="0" smtClean="0">
                <a:solidFill>
                  <a:schemeClr val="tx1"/>
                </a:solidFill>
              </a:rPr>
              <a:t>, a </a:t>
            </a:r>
            <a:r>
              <a:rPr lang="cs-CZ" sz="2000" b="1" dirty="0" err="1" smtClean="0">
                <a:solidFill>
                  <a:schemeClr val="tx1"/>
                </a:solidFill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and</a:t>
            </a:r>
            <a:r>
              <a:rPr lang="cs-CZ" sz="2000" b="1" dirty="0" smtClean="0">
                <a:solidFill>
                  <a:schemeClr val="tx1"/>
                </a:solidFill>
              </a:rPr>
              <a:t> a … </a:t>
            </a:r>
            <a:endParaRPr lang="es-ES" sz="20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Program Files\Microsoft Office\MEDIA\CAGCAT10\j0299763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939463" cy="773095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2555776" y="1093945"/>
            <a:ext cx="4104456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For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playing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football</a:t>
            </a:r>
            <a:r>
              <a:rPr lang="cs-CZ" sz="2000" b="1" dirty="0" smtClean="0">
                <a:solidFill>
                  <a:schemeClr val="tx1"/>
                </a:solidFill>
              </a:rPr>
              <a:t>  </a:t>
            </a:r>
            <a:r>
              <a:rPr lang="cs-CZ" sz="2000" b="1" dirty="0" err="1" smtClean="0">
                <a:solidFill>
                  <a:schemeClr val="tx1"/>
                </a:solidFill>
              </a:rPr>
              <a:t>you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need</a:t>
            </a:r>
            <a:r>
              <a:rPr lang="cs-CZ" sz="2000" b="1" dirty="0" smtClean="0">
                <a:solidFill>
                  <a:schemeClr val="tx1"/>
                </a:solidFill>
              </a:rPr>
              <a:t> … </a:t>
            </a:r>
            <a:endParaRPr lang="es-ES" sz="2000" b="1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Documents and Settings\lucka\Local Settings\Temporary Internet Files\Content.IE5\P8Q990IP\MP9003095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573016"/>
            <a:ext cx="504056" cy="748679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2555776" y="2843641"/>
            <a:ext cx="4104456" cy="57606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For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playing</a:t>
            </a:r>
            <a:r>
              <a:rPr lang="cs-CZ" sz="2000" b="1" dirty="0" smtClean="0">
                <a:solidFill>
                  <a:schemeClr val="tx1"/>
                </a:solidFill>
              </a:rPr>
              <a:t> badminton  </a:t>
            </a:r>
            <a:r>
              <a:rPr lang="cs-CZ" sz="2000" b="1" dirty="0" err="1" smtClean="0">
                <a:solidFill>
                  <a:schemeClr val="tx1"/>
                </a:solidFill>
              </a:rPr>
              <a:t>you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need</a:t>
            </a:r>
            <a:r>
              <a:rPr lang="cs-CZ" sz="2000" b="1" dirty="0" smtClean="0">
                <a:solidFill>
                  <a:schemeClr val="tx1"/>
                </a:solidFill>
              </a:rPr>
              <a:t> …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508887" y="5426701"/>
            <a:ext cx="4104456" cy="57606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For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skating</a:t>
            </a:r>
            <a:r>
              <a:rPr lang="cs-CZ" sz="2000" b="1" dirty="0" smtClean="0">
                <a:solidFill>
                  <a:schemeClr val="tx1"/>
                </a:solidFill>
              </a:rPr>
              <a:t>  </a:t>
            </a:r>
            <a:r>
              <a:rPr lang="cs-CZ" sz="2000" b="1" dirty="0" err="1" smtClean="0">
                <a:solidFill>
                  <a:schemeClr val="tx1"/>
                </a:solidFill>
              </a:rPr>
              <a:t>you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need</a:t>
            </a:r>
            <a:r>
              <a:rPr lang="cs-CZ" sz="2000" b="1" dirty="0" smtClean="0">
                <a:solidFill>
                  <a:schemeClr val="tx1"/>
                </a:solidFill>
              </a:rPr>
              <a:t> … </a:t>
            </a:r>
            <a:endParaRPr lang="es-ES" sz="2000" b="1" dirty="0">
              <a:solidFill>
                <a:schemeClr val="tx1"/>
              </a:solidFill>
            </a:endParaRPr>
          </a:p>
        </p:txBody>
      </p:sp>
      <p:pic>
        <p:nvPicPr>
          <p:cNvPr id="1028" name="Picture 4" descr="C:\Documents and Settings\lucka\Local Settings\Temporary Internet Files\Content.IE5\OMV14CR0\MC90034881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509120"/>
            <a:ext cx="847821" cy="842359"/>
          </a:xfrm>
          <a:prstGeom prst="rect">
            <a:avLst/>
          </a:prstGeom>
          <a:noFill/>
        </p:spPr>
      </p:pic>
      <p:pic>
        <p:nvPicPr>
          <p:cNvPr id="1030" name="Picture 6" descr="C:\Documents and Settings\lucka\Local Settings\Temporary Internet Files\Content.IE5\RE6926DV\MC90043706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6065912"/>
            <a:ext cx="792088" cy="792088"/>
          </a:xfrm>
          <a:prstGeom prst="rect">
            <a:avLst/>
          </a:prstGeom>
          <a:noFill/>
        </p:spPr>
      </p:pic>
      <p:pic>
        <p:nvPicPr>
          <p:cNvPr id="1031" name="Picture 7" descr="C:\Documents and Settings\lucka\Local Settings\Temporary Internet Files\Content.IE5\P8Q990IP\MP90040548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6137920"/>
            <a:ext cx="1008112" cy="720080"/>
          </a:xfrm>
          <a:prstGeom prst="rect">
            <a:avLst/>
          </a:prstGeom>
          <a:noFill/>
        </p:spPr>
      </p:pic>
      <p:pic>
        <p:nvPicPr>
          <p:cNvPr id="1032" name="Picture 8" descr="C:\Documents and Settings\lucka\Local Settings\Temporary Internet Files\Content.IE5\LUSO4T2E\MC90032077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1916832"/>
            <a:ext cx="993316" cy="824007"/>
          </a:xfrm>
          <a:prstGeom prst="rect">
            <a:avLst/>
          </a:prstGeom>
          <a:noFill/>
        </p:spPr>
      </p:pic>
      <p:pic>
        <p:nvPicPr>
          <p:cNvPr id="1034" name="Picture 10" descr="C:\Documents and Settings\lucka\Local Settings\Temporary Internet Files\Content.IE5\P8Q990IP\MC90023000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1916832"/>
            <a:ext cx="864096" cy="628786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1043608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es-ES" sz="2800" b="1" dirty="0"/>
          </a:p>
        </p:txBody>
      </p:sp>
      <p:sp>
        <p:nvSpPr>
          <p:cNvPr id="21" name="Obdélník 20"/>
          <p:cNvSpPr/>
          <p:nvPr/>
        </p:nvSpPr>
        <p:spPr>
          <a:xfrm>
            <a:off x="1475656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es-ES" sz="2800" b="1" dirty="0"/>
          </a:p>
        </p:txBody>
      </p:sp>
      <p:sp>
        <p:nvSpPr>
          <p:cNvPr id="22" name="Obdélník 21"/>
          <p:cNvSpPr/>
          <p:nvPr/>
        </p:nvSpPr>
        <p:spPr>
          <a:xfrm>
            <a:off x="1907704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es-ES" sz="2800" b="1" dirty="0"/>
          </a:p>
        </p:txBody>
      </p:sp>
      <p:sp>
        <p:nvSpPr>
          <p:cNvPr id="23" name="Obdélník 22"/>
          <p:cNvSpPr/>
          <p:nvPr/>
        </p:nvSpPr>
        <p:spPr>
          <a:xfrm>
            <a:off x="4067944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G</a:t>
            </a:r>
            <a:endParaRPr lang="es-ES" sz="2800" b="1" dirty="0"/>
          </a:p>
        </p:txBody>
      </p:sp>
      <p:sp>
        <p:nvSpPr>
          <p:cNvPr id="24" name="Obdélník 23"/>
          <p:cNvSpPr/>
          <p:nvPr/>
        </p:nvSpPr>
        <p:spPr>
          <a:xfrm>
            <a:off x="2339752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es-ES" sz="2800" b="1" dirty="0"/>
          </a:p>
        </p:txBody>
      </p:sp>
      <p:sp>
        <p:nvSpPr>
          <p:cNvPr id="25" name="Obdélník 24"/>
          <p:cNvSpPr/>
          <p:nvPr/>
        </p:nvSpPr>
        <p:spPr>
          <a:xfrm>
            <a:off x="4499992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es-ES" sz="2800" b="1" dirty="0"/>
          </a:p>
        </p:txBody>
      </p:sp>
      <p:sp>
        <p:nvSpPr>
          <p:cNvPr id="26" name="Obdélník 25"/>
          <p:cNvSpPr/>
          <p:nvPr/>
        </p:nvSpPr>
        <p:spPr>
          <a:xfrm>
            <a:off x="4932040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es-ES" sz="2800" b="1" dirty="0"/>
          </a:p>
        </p:txBody>
      </p:sp>
      <p:sp>
        <p:nvSpPr>
          <p:cNvPr id="27" name="Obdélník 26"/>
          <p:cNvSpPr/>
          <p:nvPr/>
        </p:nvSpPr>
        <p:spPr>
          <a:xfrm>
            <a:off x="5364088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es-ES" sz="2800" b="1" dirty="0"/>
          </a:p>
        </p:txBody>
      </p:sp>
      <p:sp>
        <p:nvSpPr>
          <p:cNvPr id="28" name="Obdélník 27"/>
          <p:cNvSpPr/>
          <p:nvPr/>
        </p:nvSpPr>
        <p:spPr>
          <a:xfrm>
            <a:off x="6948264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es-ES" sz="2800" b="1" dirty="0"/>
          </a:p>
        </p:txBody>
      </p:sp>
      <p:sp>
        <p:nvSpPr>
          <p:cNvPr id="29" name="Obdélník 28"/>
          <p:cNvSpPr/>
          <p:nvPr/>
        </p:nvSpPr>
        <p:spPr>
          <a:xfrm>
            <a:off x="7380312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es-ES" sz="2800" b="1" dirty="0"/>
          </a:p>
        </p:txBody>
      </p:sp>
      <p:sp>
        <p:nvSpPr>
          <p:cNvPr id="30" name="Obdélník 29"/>
          <p:cNvSpPr/>
          <p:nvPr/>
        </p:nvSpPr>
        <p:spPr>
          <a:xfrm>
            <a:off x="7812360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es-ES" sz="2800" b="1" dirty="0"/>
          </a:p>
        </p:txBody>
      </p:sp>
      <p:sp>
        <p:nvSpPr>
          <p:cNvPr id="31" name="Obdélník 30"/>
          <p:cNvSpPr/>
          <p:nvPr/>
        </p:nvSpPr>
        <p:spPr>
          <a:xfrm>
            <a:off x="8244408" y="2132856"/>
            <a:ext cx="504056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es-ES" sz="2800" b="1" dirty="0"/>
          </a:p>
        </p:txBody>
      </p:sp>
      <p:sp>
        <p:nvSpPr>
          <p:cNvPr id="32" name="Obdélník 31"/>
          <p:cNvSpPr/>
          <p:nvPr/>
        </p:nvSpPr>
        <p:spPr>
          <a:xfrm>
            <a:off x="8711952" y="2132856"/>
            <a:ext cx="432048" cy="4320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es-ES" sz="2800" b="1" dirty="0"/>
          </a:p>
        </p:txBody>
      </p:sp>
      <p:pic>
        <p:nvPicPr>
          <p:cNvPr id="1036" name="Picture 12" descr="C:\Documents and Settings\lucka\Local Settings\Temporary Internet Files\Content.IE5\LUSO4T2E\MP90038732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3645024"/>
            <a:ext cx="539552" cy="756382"/>
          </a:xfrm>
          <a:prstGeom prst="rect">
            <a:avLst/>
          </a:prstGeom>
          <a:noFill/>
        </p:spPr>
      </p:pic>
      <p:sp>
        <p:nvSpPr>
          <p:cNvPr id="34" name="Obdélník 33"/>
          <p:cNvSpPr/>
          <p:nvPr/>
        </p:nvSpPr>
        <p:spPr>
          <a:xfrm>
            <a:off x="971600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es-ES" sz="2800" b="1" dirty="0"/>
          </a:p>
        </p:txBody>
      </p:sp>
      <p:sp>
        <p:nvSpPr>
          <p:cNvPr id="35" name="Obdélník 34"/>
          <p:cNvSpPr/>
          <p:nvPr/>
        </p:nvSpPr>
        <p:spPr>
          <a:xfrm>
            <a:off x="1403648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es-ES" sz="2800" b="1" dirty="0"/>
          </a:p>
        </p:txBody>
      </p:sp>
      <p:sp>
        <p:nvSpPr>
          <p:cNvPr id="36" name="Obdélník 35"/>
          <p:cNvSpPr/>
          <p:nvPr/>
        </p:nvSpPr>
        <p:spPr>
          <a:xfrm>
            <a:off x="1835696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es-ES" sz="2800" b="1" dirty="0"/>
          </a:p>
        </p:txBody>
      </p:sp>
      <p:sp>
        <p:nvSpPr>
          <p:cNvPr id="37" name="Obdélník 36"/>
          <p:cNvSpPr/>
          <p:nvPr/>
        </p:nvSpPr>
        <p:spPr>
          <a:xfrm>
            <a:off x="2267744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es-ES" sz="2800" b="1" dirty="0"/>
          </a:p>
        </p:txBody>
      </p:sp>
      <p:sp>
        <p:nvSpPr>
          <p:cNvPr id="38" name="Obdélník 37"/>
          <p:cNvSpPr/>
          <p:nvPr/>
        </p:nvSpPr>
        <p:spPr>
          <a:xfrm>
            <a:off x="2699792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es-ES" sz="2800" b="1" dirty="0"/>
          </a:p>
        </p:txBody>
      </p:sp>
      <p:sp>
        <p:nvSpPr>
          <p:cNvPr id="39" name="Obdélník 38"/>
          <p:cNvSpPr/>
          <p:nvPr/>
        </p:nvSpPr>
        <p:spPr>
          <a:xfrm>
            <a:off x="4427984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es-ES" sz="2800" b="1" dirty="0"/>
          </a:p>
        </p:txBody>
      </p:sp>
      <p:sp>
        <p:nvSpPr>
          <p:cNvPr id="40" name="Obdélník 39"/>
          <p:cNvSpPr/>
          <p:nvPr/>
        </p:nvSpPr>
        <p:spPr>
          <a:xfrm>
            <a:off x="3131840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es-ES" sz="2800" b="1" dirty="0"/>
          </a:p>
        </p:txBody>
      </p:sp>
      <p:sp>
        <p:nvSpPr>
          <p:cNvPr id="41" name="Obdélník 40"/>
          <p:cNvSpPr/>
          <p:nvPr/>
        </p:nvSpPr>
        <p:spPr>
          <a:xfrm>
            <a:off x="4860032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H</a:t>
            </a:r>
            <a:endParaRPr lang="es-ES" sz="2800" b="1" dirty="0"/>
          </a:p>
        </p:txBody>
      </p:sp>
      <p:sp>
        <p:nvSpPr>
          <p:cNvPr id="42" name="Obdélník 41"/>
          <p:cNvSpPr/>
          <p:nvPr/>
        </p:nvSpPr>
        <p:spPr>
          <a:xfrm>
            <a:off x="5292080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U</a:t>
            </a:r>
            <a:endParaRPr lang="es-ES" sz="2800" b="1" dirty="0"/>
          </a:p>
        </p:txBody>
      </p:sp>
      <p:sp>
        <p:nvSpPr>
          <p:cNvPr id="43" name="Obdélník 42"/>
          <p:cNvSpPr/>
          <p:nvPr/>
        </p:nvSpPr>
        <p:spPr>
          <a:xfrm>
            <a:off x="5724128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es-ES" sz="2800" b="1" dirty="0"/>
          </a:p>
        </p:txBody>
      </p:sp>
      <p:sp>
        <p:nvSpPr>
          <p:cNvPr id="44" name="Obdélník 43"/>
          <p:cNvSpPr/>
          <p:nvPr/>
        </p:nvSpPr>
        <p:spPr>
          <a:xfrm>
            <a:off x="6156176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es-ES" sz="2800" b="1" dirty="0"/>
          </a:p>
        </p:txBody>
      </p:sp>
      <p:sp>
        <p:nvSpPr>
          <p:cNvPr id="45" name="Obdélník 44"/>
          <p:cNvSpPr/>
          <p:nvPr/>
        </p:nvSpPr>
        <p:spPr>
          <a:xfrm>
            <a:off x="6588224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es-ES" sz="2800" b="1" dirty="0"/>
          </a:p>
        </p:txBody>
      </p:sp>
      <p:sp>
        <p:nvSpPr>
          <p:cNvPr id="46" name="Obdélník 45"/>
          <p:cNvSpPr/>
          <p:nvPr/>
        </p:nvSpPr>
        <p:spPr>
          <a:xfrm>
            <a:off x="7020272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es-ES" sz="2800" b="1" dirty="0"/>
          </a:p>
        </p:txBody>
      </p:sp>
      <p:sp>
        <p:nvSpPr>
          <p:cNvPr id="47" name="Obdélník 46"/>
          <p:cNvSpPr/>
          <p:nvPr/>
        </p:nvSpPr>
        <p:spPr>
          <a:xfrm>
            <a:off x="7452320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es-ES" sz="2800" b="1" dirty="0"/>
          </a:p>
        </p:txBody>
      </p:sp>
      <p:sp>
        <p:nvSpPr>
          <p:cNvPr id="48" name="Obdélník 47"/>
          <p:cNvSpPr/>
          <p:nvPr/>
        </p:nvSpPr>
        <p:spPr>
          <a:xfrm>
            <a:off x="7884368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es-ES" sz="2800" b="1" dirty="0"/>
          </a:p>
        </p:txBody>
      </p:sp>
      <p:sp>
        <p:nvSpPr>
          <p:cNvPr id="49" name="Obdélník 48"/>
          <p:cNvSpPr/>
          <p:nvPr/>
        </p:nvSpPr>
        <p:spPr>
          <a:xfrm>
            <a:off x="8316416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es-ES" sz="2800" b="1" dirty="0"/>
          </a:p>
        </p:txBody>
      </p:sp>
      <p:sp>
        <p:nvSpPr>
          <p:cNvPr id="50" name="Obdélník 49"/>
          <p:cNvSpPr/>
          <p:nvPr/>
        </p:nvSpPr>
        <p:spPr>
          <a:xfrm>
            <a:off x="8711952" y="3861048"/>
            <a:ext cx="432048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es-ES" sz="2800" b="1" dirty="0"/>
          </a:p>
        </p:txBody>
      </p:sp>
      <p:cxnSp>
        <p:nvCxnSpPr>
          <p:cNvPr id="52" name="Přímá spojovací šipka 51"/>
          <p:cNvCxnSpPr/>
          <p:nvPr/>
        </p:nvCxnSpPr>
        <p:spPr>
          <a:xfrm flipH="1">
            <a:off x="5652120" y="4365104"/>
            <a:ext cx="720080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7" name="Obdélník 56"/>
          <p:cNvSpPr/>
          <p:nvPr/>
        </p:nvSpPr>
        <p:spPr>
          <a:xfrm>
            <a:off x="6588224" y="4725144"/>
            <a:ext cx="432048" cy="43204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es-ES" sz="2800" b="1" dirty="0"/>
          </a:p>
        </p:txBody>
      </p:sp>
      <p:sp>
        <p:nvSpPr>
          <p:cNvPr id="58" name="Obdélník 57"/>
          <p:cNvSpPr/>
          <p:nvPr/>
        </p:nvSpPr>
        <p:spPr>
          <a:xfrm>
            <a:off x="7020272" y="4725144"/>
            <a:ext cx="432048" cy="43204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es-ES" sz="2800" b="1" dirty="0"/>
          </a:p>
        </p:txBody>
      </p:sp>
      <p:sp>
        <p:nvSpPr>
          <p:cNvPr id="59" name="Obdélník 58"/>
          <p:cNvSpPr/>
          <p:nvPr/>
        </p:nvSpPr>
        <p:spPr>
          <a:xfrm>
            <a:off x="7452320" y="4725144"/>
            <a:ext cx="432048" cy="43204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es-ES" sz="2800" b="1" dirty="0"/>
          </a:p>
        </p:txBody>
      </p:sp>
      <p:sp>
        <p:nvSpPr>
          <p:cNvPr id="60" name="Obdélník 59"/>
          <p:cNvSpPr/>
          <p:nvPr/>
        </p:nvSpPr>
        <p:spPr>
          <a:xfrm>
            <a:off x="1547664" y="6237312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es-ES" sz="2800" b="1" dirty="0"/>
          </a:p>
        </p:txBody>
      </p:sp>
      <p:sp>
        <p:nvSpPr>
          <p:cNvPr id="61" name="Obdélník 60"/>
          <p:cNvSpPr/>
          <p:nvPr/>
        </p:nvSpPr>
        <p:spPr>
          <a:xfrm>
            <a:off x="1979712" y="6237312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es-ES" sz="2800" b="1" dirty="0"/>
          </a:p>
        </p:txBody>
      </p:sp>
      <p:sp>
        <p:nvSpPr>
          <p:cNvPr id="62" name="Obdélník 61"/>
          <p:cNvSpPr/>
          <p:nvPr/>
        </p:nvSpPr>
        <p:spPr>
          <a:xfrm>
            <a:off x="2411760" y="6237312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es-ES" sz="2800" b="1" dirty="0"/>
          </a:p>
        </p:txBody>
      </p:sp>
      <p:sp>
        <p:nvSpPr>
          <p:cNvPr id="63" name="Obdélník 62"/>
          <p:cNvSpPr/>
          <p:nvPr/>
        </p:nvSpPr>
        <p:spPr>
          <a:xfrm>
            <a:off x="2843808" y="6237312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es-ES" sz="2800" b="1" dirty="0"/>
          </a:p>
        </p:txBody>
      </p:sp>
      <p:sp>
        <p:nvSpPr>
          <p:cNvPr id="64" name="Obdélník 63"/>
          <p:cNvSpPr/>
          <p:nvPr/>
        </p:nvSpPr>
        <p:spPr>
          <a:xfrm>
            <a:off x="3275856" y="6237312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es-ES" sz="2800" b="1" dirty="0"/>
          </a:p>
        </p:txBody>
      </p:sp>
      <p:sp>
        <p:nvSpPr>
          <p:cNvPr id="65" name="Obdélník 64"/>
          <p:cNvSpPr/>
          <p:nvPr/>
        </p:nvSpPr>
        <p:spPr>
          <a:xfrm>
            <a:off x="3707904" y="6237312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es-ES" sz="2800" b="1" dirty="0"/>
          </a:p>
        </p:txBody>
      </p:sp>
      <p:sp>
        <p:nvSpPr>
          <p:cNvPr id="66" name="Obdélník 65"/>
          <p:cNvSpPr/>
          <p:nvPr/>
        </p:nvSpPr>
        <p:spPr>
          <a:xfrm>
            <a:off x="6228184" y="6165304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H</a:t>
            </a:r>
            <a:endParaRPr lang="es-ES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6660232" y="6165304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es-ES" sz="2800" b="1" dirty="0"/>
          </a:p>
        </p:txBody>
      </p:sp>
      <p:sp>
        <p:nvSpPr>
          <p:cNvPr id="68" name="Obdélník 67"/>
          <p:cNvSpPr/>
          <p:nvPr/>
        </p:nvSpPr>
        <p:spPr>
          <a:xfrm>
            <a:off x="7092280" y="6165304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es-ES" sz="2800" b="1" dirty="0"/>
          </a:p>
        </p:txBody>
      </p:sp>
      <p:sp>
        <p:nvSpPr>
          <p:cNvPr id="69" name="Obdélník 68"/>
          <p:cNvSpPr/>
          <p:nvPr/>
        </p:nvSpPr>
        <p:spPr>
          <a:xfrm>
            <a:off x="7524328" y="6165304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M</a:t>
            </a:r>
            <a:endParaRPr lang="es-ES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7956376" y="6165304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es-ES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8388424" y="6165304"/>
            <a:ext cx="432048" cy="43204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es-ES" sz="2800" b="1" dirty="0"/>
          </a:p>
        </p:txBody>
      </p:sp>
      <p:pic>
        <p:nvPicPr>
          <p:cNvPr id="1039" name="Picture 15" descr="C:\Documents and Settings\lucka\Local Settings\Temporary Internet Files\Content.IE5\OMV14CR0\MP900404946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1112168" cy="794406"/>
          </a:xfrm>
          <a:prstGeom prst="rect">
            <a:avLst/>
          </a:prstGeom>
          <a:noFill/>
        </p:spPr>
      </p:pic>
      <p:pic>
        <p:nvPicPr>
          <p:cNvPr id="1040" name="Picture 16" descr="C:\Documents and Settings\lucka\Local Settings\Temporary Internet Files\Content.IE5\RE6926DV\MP900430453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56376" y="0"/>
            <a:ext cx="1187624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8" fill="hold">
                      <p:stCondLst>
                        <p:cond delay="indefinite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6" fill="hold">
                      <p:stCondLst>
                        <p:cond delay="indefinite"/>
                      </p:stCondLst>
                      <p:childTnLst>
                        <p:par>
                          <p:cTn id="457" fill="hold">
                            <p:stCondLst>
                              <p:cond delay="0"/>
                            </p:stCondLst>
                            <p:childTnLst>
                              <p:par>
                                <p:cTn id="45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0" fill="hold">
                      <p:stCondLst>
                        <p:cond delay="indefinite"/>
                      </p:stCondLst>
                      <p:childTnLst>
                        <p:par>
                          <p:cTn id="481" fill="hold">
                            <p:stCondLst>
                              <p:cond delay="0"/>
                            </p:stCondLst>
                            <p:childTnLst>
                              <p:par>
                                <p:cTn id="48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6" fill="hold">
                      <p:stCondLst>
                        <p:cond delay="indefinite"/>
                      </p:stCondLst>
                      <p:childTnLst>
                        <p:par>
                          <p:cTn id="507" fill="hold">
                            <p:stCondLst>
                              <p:cond delay="0"/>
                            </p:stCondLst>
                            <p:childTnLst>
                              <p:par>
                                <p:cTn id="50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4" fill="hold">
                      <p:stCondLst>
                        <p:cond delay="indefinite"/>
                      </p:stCondLst>
                      <p:childTnLst>
                        <p:par>
                          <p:cTn id="515" fill="hold">
                            <p:stCondLst>
                              <p:cond delay="0"/>
                            </p:stCondLst>
                            <p:childTnLst>
                              <p:par>
                                <p:cTn id="5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2" fill="hold">
                      <p:stCondLst>
                        <p:cond delay="indefinite"/>
                      </p:stCondLst>
                      <p:childTnLst>
                        <p:par>
                          <p:cTn id="523" fill="hold">
                            <p:stCondLst>
                              <p:cond delay="0"/>
                            </p:stCondLst>
                            <p:childTnLst>
                              <p:par>
                                <p:cTn id="52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0" fill="hold">
                      <p:stCondLst>
                        <p:cond delay="indefinite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6" fill="hold">
                      <p:stCondLst>
                        <p:cond delay="indefinite"/>
                      </p:stCondLst>
                      <p:childTnLst>
                        <p:par>
                          <p:cTn id="547" fill="hold">
                            <p:stCondLst>
                              <p:cond delay="0"/>
                            </p:stCondLst>
                            <p:childTnLst>
                              <p:par>
                                <p:cTn id="54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animBg="1"/>
      <p:bldP spid="8" grpId="0" animBg="1"/>
      <p:bldP spid="10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/>
              <a:t>Places</a:t>
            </a:r>
            <a:r>
              <a:rPr lang="cs-CZ" b="1" u="sng" dirty="0" smtClean="0"/>
              <a:t> </a:t>
            </a:r>
            <a:endParaRPr lang="es-ES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Zaoblený obdélník 8"/>
          <p:cNvSpPr/>
          <p:nvPr/>
        </p:nvSpPr>
        <p:spPr>
          <a:xfrm>
            <a:off x="539552" y="1052736"/>
            <a:ext cx="2520280" cy="86409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TENNIS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39552" y="1988840"/>
            <a:ext cx="2520280" cy="86409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ICE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39552" y="2924944"/>
            <a:ext cx="2520280" cy="86409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FOOTBALL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39552" y="3861048"/>
            <a:ext cx="2520280" cy="86409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SWIMMING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39552" y="5733256"/>
            <a:ext cx="2520280" cy="86409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SKI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4797152"/>
            <a:ext cx="2520280" cy="864096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BOXING</a:t>
            </a:r>
            <a:endParaRPr lang="es-ES" sz="2800" b="1" dirty="0"/>
          </a:p>
        </p:txBody>
      </p:sp>
      <p:sp>
        <p:nvSpPr>
          <p:cNvPr id="17" name="Zaoblený obdélník 16"/>
          <p:cNvSpPr/>
          <p:nvPr/>
        </p:nvSpPr>
        <p:spPr>
          <a:xfrm>
            <a:off x="6228184" y="1052736"/>
            <a:ext cx="2520280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RINK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1988840"/>
            <a:ext cx="2520280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PITCH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228184" y="2924944"/>
            <a:ext cx="2520280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POOL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228184" y="3861048"/>
            <a:ext cx="2520280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SLOPE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228184" y="4797152"/>
            <a:ext cx="2520280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COURT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6228184" y="5733256"/>
            <a:ext cx="2520280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RING</a:t>
            </a:r>
            <a:endParaRPr lang="es-ES" sz="2800" b="1" dirty="0">
              <a:solidFill>
                <a:srgbClr val="FF0000"/>
              </a:solidFill>
            </a:endParaRPr>
          </a:p>
        </p:txBody>
      </p:sp>
      <p:cxnSp>
        <p:nvCxnSpPr>
          <p:cNvPr id="24" name="Přímá spojovací šipka 23"/>
          <p:cNvCxnSpPr>
            <a:stCxn id="17" idx="1"/>
          </p:cNvCxnSpPr>
          <p:nvPr/>
        </p:nvCxnSpPr>
        <p:spPr>
          <a:xfrm flipH="1">
            <a:off x="3059832" y="1484784"/>
            <a:ext cx="3168352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Zaoblený obdélník 24"/>
          <p:cNvSpPr/>
          <p:nvPr/>
        </p:nvSpPr>
        <p:spPr>
          <a:xfrm>
            <a:off x="6228184" y="1052736"/>
            <a:ext cx="2520280" cy="86409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RINK</a:t>
            </a:r>
            <a:endParaRPr lang="es-ES" sz="2800" b="1" dirty="0">
              <a:solidFill>
                <a:schemeClr val="tx1"/>
              </a:solidFill>
            </a:endParaRPr>
          </a:p>
        </p:txBody>
      </p:sp>
      <p:cxnSp>
        <p:nvCxnSpPr>
          <p:cNvPr id="26" name="Přímá spojovací šipka 25"/>
          <p:cNvCxnSpPr/>
          <p:nvPr/>
        </p:nvCxnSpPr>
        <p:spPr>
          <a:xfrm flipH="1">
            <a:off x="3059832" y="2492896"/>
            <a:ext cx="3168352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Zaoblený obdélník 26"/>
          <p:cNvSpPr/>
          <p:nvPr/>
        </p:nvSpPr>
        <p:spPr>
          <a:xfrm>
            <a:off x="6228184" y="1988840"/>
            <a:ext cx="2520280" cy="86409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PITCH</a:t>
            </a:r>
            <a:endParaRPr lang="es-ES" sz="2800" b="1" dirty="0">
              <a:solidFill>
                <a:schemeClr val="tx1"/>
              </a:solidFill>
            </a:endParaRPr>
          </a:p>
        </p:txBody>
      </p:sp>
      <p:cxnSp>
        <p:nvCxnSpPr>
          <p:cNvPr id="28" name="Přímá spojovací šipka 27"/>
          <p:cNvCxnSpPr/>
          <p:nvPr/>
        </p:nvCxnSpPr>
        <p:spPr>
          <a:xfrm flipH="1">
            <a:off x="3059832" y="3429000"/>
            <a:ext cx="3168352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Zaoblený obdélník 28"/>
          <p:cNvSpPr/>
          <p:nvPr/>
        </p:nvSpPr>
        <p:spPr>
          <a:xfrm>
            <a:off x="6228184" y="2924944"/>
            <a:ext cx="2520280" cy="86409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POOL</a:t>
            </a:r>
            <a:endParaRPr lang="es-ES" sz="2800" b="1" dirty="0">
              <a:solidFill>
                <a:schemeClr val="tx1"/>
              </a:solidFill>
            </a:endParaRPr>
          </a:p>
        </p:txBody>
      </p:sp>
      <p:cxnSp>
        <p:nvCxnSpPr>
          <p:cNvPr id="30" name="Přímá spojovací šipka 29"/>
          <p:cNvCxnSpPr>
            <a:endCxn id="13" idx="3"/>
          </p:cNvCxnSpPr>
          <p:nvPr/>
        </p:nvCxnSpPr>
        <p:spPr>
          <a:xfrm flipH="1">
            <a:off x="3059832" y="4365104"/>
            <a:ext cx="3240360" cy="1800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Zaoblený obdélník 31"/>
          <p:cNvSpPr/>
          <p:nvPr/>
        </p:nvSpPr>
        <p:spPr>
          <a:xfrm>
            <a:off x="6228184" y="3861048"/>
            <a:ext cx="2520280" cy="86409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SLOPE</a:t>
            </a:r>
            <a:endParaRPr lang="es-ES" sz="2800" b="1" dirty="0">
              <a:solidFill>
                <a:schemeClr val="tx1"/>
              </a:solidFill>
            </a:endParaRPr>
          </a:p>
        </p:txBody>
      </p:sp>
      <p:cxnSp>
        <p:nvCxnSpPr>
          <p:cNvPr id="34" name="Přímá spojovací šipka 33"/>
          <p:cNvCxnSpPr>
            <a:stCxn id="21" idx="1"/>
          </p:cNvCxnSpPr>
          <p:nvPr/>
        </p:nvCxnSpPr>
        <p:spPr>
          <a:xfrm flipH="1" flipV="1">
            <a:off x="3131840" y="1556792"/>
            <a:ext cx="3096344" cy="36724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Zaoblený obdélník 34"/>
          <p:cNvSpPr/>
          <p:nvPr/>
        </p:nvSpPr>
        <p:spPr>
          <a:xfrm>
            <a:off x="6228184" y="4797152"/>
            <a:ext cx="2520280" cy="86409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COURT</a:t>
            </a:r>
            <a:endParaRPr lang="es-ES" sz="2800" b="1" dirty="0">
              <a:solidFill>
                <a:schemeClr val="tx1"/>
              </a:solidFill>
            </a:endParaRPr>
          </a:p>
        </p:txBody>
      </p:sp>
      <p:cxnSp>
        <p:nvCxnSpPr>
          <p:cNvPr id="37" name="Přímá spojovací šipka 36"/>
          <p:cNvCxnSpPr>
            <a:endCxn id="14" idx="3"/>
          </p:cNvCxnSpPr>
          <p:nvPr/>
        </p:nvCxnSpPr>
        <p:spPr>
          <a:xfrm flipH="1" flipV="1">
            <a:off x="3059832" y="5229200"/>
            <a:ext cx="3096344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Zaoblený obdélník 37"/>
          <p:cNvSpPr/>
          <p:nvPr/>
        </p:nvSpPr>
        <p:spPr>
          <a:xfrm>
            <a:off x="6228184" y="5733256"/>
            <a:ext cx="2520280" cy="864096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RING</a:t>
            </a:r>
            <a:endParaRPr lang="es-ES" sz="2800" b="1" dirty="0"/>
          </a:p>
        </p:txBody>
      </p:sp>
      <p:pic>
        <p:nvPicPr>
          <p:cNvPr id="2050" name="Picture 2" descr="C:\Documents and Settings\lucka\Local Settings\Temporary Internet Files\Content.IE5\OMV14CR0\MP9004052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980728"/>
            <a:ext cx="1098122" cy="892696"/>
          </a:xfrm>
          <a:prstGeom prst="rect">
            <a:avLst/>
          </a:prstGeom>
          <a:noFill/>
        </p:spPr>
      </p:pic>
      <p:pic>
        <p:nvPicPr>
          <p:cNvPr id="2051" name="Picture 3" descr="C:\Documents and Settings\lucka\Local Settings\Temporary Internet Files\Content.IE5\RE6926DV\MC90014939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916832"/>
            <a:ext cx="1210147" cy="1051711"/>
          </a:xfrm>
          <a:prstGeom prst="rect">
            <a:avLst/>
          </a:prstGeom>
          <a:noFill/>
        </p:spPr>
      </p:pic>
      <p:pic>
        <p:nvPicPr>
          <p:cNvPr id="2052" name="Picture 4" descr="C:\Documents and Settings\lucka\Local Settings\Temporary Internet Files\Content.IE5\OMV14CR0\MC90019823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2852936"/>
            <a:ext cx="1119411" cy="838965"/>
          </a:xfrm>
          <a:prstGeom prst="rect">
            <a:avLst/>
          </a:prstGeom>
          <a:noFill/>
        </p:spPr>
      </p:pic>
      <p:pic>
        <p:nvPicPr>
          <p:cNvPr id="2053" name="Picture 5" descr="C:\Documents and Settings\lucka\Local Settings\Temporary Internet Files\Content.IE5\RE6926DV\MP90043060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645024"/>
            <a:ext cx="1331640" cy="884292"/>
          </a:xfrm>
          <a:prstGeom prst="rect">
            <a:avLst/>
          </a:prstGeom>
          <a:noFill/>
        </p:spPr>
      </p:pic>
      <p:pic>
        <p:nvPicPr>
          <p:cNvPr id="2054" name="Picture 6" descr="C:\Documents and Settings\lucka\Local Settings\Temporary Internet Files\Content.IE5\OMV14CR0\MM90039576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4581128"/>
            <a:ext cx="1333500" cy="857250"/>
          </a:xfrm>
          <a:prstGeom prst="rect">
            <a:avLst/>
          </a:prstGeom>
          <a:noFill/>
        </p:spPr>
      </p:pic>
      <p:pic>
        <p:nvPicPr>
          <p:cNvPr id="2055" name="Picture 7" descr="C:\Documents and Settings\lucka\Local Settings\Temporary Internet Files\Content.IE5\RE6926DV\MP90042301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5589240"/>
            <a:ext cx="624235" cy="938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7" grpId="0" animBg="1"/>
      <p:bldP spid="29" grpId="0" animBg="1"/>
      <p:bldP spid="32" grpId="0" animBg="1"/>
      <p:bldP spid="35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err="1" smtClean="0"/>
              <a:t>People</a:t>
            </a:r>
            <a:r>
              <a:rPr lang="cs-CZ" b="1" u="sng" dirty="0" smtClean="0"/>
              <a:t> </a:t>
            </a:r>
            <a:endParaRPr lang="es-ES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Obdélník 3"/>
          <p:cNvSpPr/>
          <p:nvPr/>
        </p:nvSpPr>
        <p:spPr>
          <a:xfrm>
            <a:off x="1907704" y="1268760"/>
            <a:ext cx="5904656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CROSS OUT THE WORD THAT DOES NOT CORRESPOND 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WITH THE OTHERS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251520" y="2204864"/>
            <a:ext cx="1944216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FAN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83768" y="2204864"/>
            <a:ext cx="2016224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SPECTATOR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4693646" y="2204864"/>
            <a:ext cx="2016224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COACH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983760" y="2204864"/>
            <a:ext cx="2160240" cy="100811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SUPPORTER</a:t>
            </a:r>
            <a:endParaRPr lang="es-ES" sz="2000" b="1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Documents and Settings\lucka\Local Settings\Temporary Internet Files\Content.IE5\P8Q990IP\MP9004017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597938" cy="1268760"/>
          </a:xfrm>
          <a:prstGeom prst="rect">
            <a:avLst/>
          </a:prstGeom>
          <a:noFill/>
        </p:spPr>
      </p:pic>
      <p:pic>
        <p:nvPicPr>
          <p:cNvPr id="3077" name="Picture 5" descr="C:\Documents and Settings\lucka\Local Settings\Temporary Internet Files\Content.IE5\LUSO4T2E\MP90042245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2123728" cy="1268760"/>
          </a:xfrm>
          <a:prstGeom prst="rect">
            <a:avLst/>
          </a:prstGeom>
          <a:noFill/>
        </p:spPr>
      </p:pic>
      <p:sp>
        <p:nvSpPr>
          <p:cNvPr id="13" name="Násobení 12"/>
          <p:cNvSpPr/>
          <p:nvPr/>
        </p:nvSpPr>
        <p:spPr>
          <a:xfrm>
            <a:off x="4644008" y="1844824"/>
            <a:ext cx="2232248" cy="165618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Elipsa 13"/>
          <p:cNvSpPr/>
          <p:nvPr/>
        </p:nvSpPr>
        <p:spPr>
          <a:xfrm>
            <a:off x="251520" y="3933056"/>
            <a:ext cx="1944216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ATHLETE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2627784" y="3925002"/>
            <a:ext cx="1944216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TEAM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4932040" y="3910785"/>
            <a:ext cx="1944216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PROFE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SSIONAL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7020272" y="3910602"/>
            <a:ext cx="2123728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CHAMPION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18" name="Násobení 17"/>
          <p:cNvSpPr/>
          <p:nvPr/>
        </p:nvSpPr>
        <p:spPr>
          <a:xfrm>
            <a:off x="2555776" y="3573016"/>
            <a:ext cx="2232248" cy="165618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Elipsa 18"/>
          <p:cNvSpPr/>
          <p:nvPr/>
        </p:nvSpPr>
        <p:spPr>
          <a:xfrm>
            <a:off x="-74423" y="5483926"/>
            <a:ext cx="2411760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COMPETITOR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2627784" y="5452511"/>
            <a:ext cx="2088232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OPPONENT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4824028" y="5474415"/>
            <a:ext cx="1944216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RIVAL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6911752" y="5537045"/>
            <a:ext cx="2267744" cy="93610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CONTESTANT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23" name="Násobení 22"/>
          <p:cNvSpPr/>
          <p:nvPr/>
        </p:nvSpPr>
        <p:spPr>
          <a:xfrm>
            <a:off x="6911752" y="5092471"/>
            <a:ext cx="2232248" cy="165618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cs-CZ" b="1" u="sng" dirty="0" err="1" smtClean="0"/>
              <a:t>Translate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V</a:t>
            </a:r>
            <a:r>
              <a:rPr lang="cs-CZ" b="1" u="sng" dirty="0" err="1" smtClean="0"/>
              <a:t>ocabulary</a:t>
            </a:r>
            <a:endParaRPr lang="es-ES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51723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Stužka dolů 5"/>
          <p:cNvSpPr/>
          <p:nvPr/>
        </p:nvSpPr>
        <p:spPr>
          <a:xfrm>
            <a:off x="3059832" y="2852936"/>
            <a:ext cx="3096344" cy="1224136"/>
          </a:xfrm>
          <a:prstGeom prst="ribbon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MATCH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0" y="5661248"/>
            <a:ext cx="1656184" cy="792088"/>
          </a:xfrm>
          <a:prstGeom prst="wedgeRoundRectCallout">
            <a:avLst>
              <a:gd name="adj1" fmla="val 186003"/>
              <a:gd name="adj2" fmla="val -270041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BRÁNIT</a:t>
            </a:r>
            <a:endParaRPr lang="es-ES" sz="2400" b="1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1835696" y="5661248"/>
            <a:ext cx="1656184" cy="792088"/>
          </a:xfrm>
          <a:prstGeom prst="wedgeRoundRectCallout">
            <a:avLst>
              <a:gd name="adj1" fmla="val 101950"/>
              <a:gd name="adj2" fmla="val -275210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BOJOVAT</a:t>
            </a:r>
            <a:endParaRPr lang="es-ES" sz="2400" b="1" dirty="0"/>
          </a:p>
        </p:txBody>
      </p:sp>
      <p:sp>
        <p:nvSpPr>
          <p:cNvPr id="12" name="Zaoblený obdélníkový popisek 11"/>
          <p:cNvSpPr/>
          <p:nvPr/>
        </p:nvSpPr>
        <p:spPr>
          <a:xfrm>
            <a:off x="3563888" y="5661248"/>
            <a:ext cx="1656184" cy="792088"/>
          </a:xfrm>
          <a:prstGeom prst="wedgeRoundRectCallout">
            <a:avLst>
              <a:gd name="adj1" fmla="val 10480"/>
              <a:gd name="adj2" fmla="val -244196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VZDÁT SE</a:t>
            </a:r>
            <a:endParaRPr lang="es-ES" sz="2400" b="1" dirty="0"/>
          </a:p>
        </p:txBody>
      </p:sp>
      <p:sp>
        <p:nvSpPr>
          <p:cNvPr id="13" name="Zaoblený obdélníkový popisek 12"/>
          <p:cNvSpPr/>
          <p:nvPr/>
        </p:nvSpPr>
        <p:spPr>
          <a:xfrm>
            <a:off x="7271792" y="5661248"/>
            <a:ext cx="1872208" cy="792088"/>
          </a:xfrm>
          <a:prstGeom prst="wedgeRoundRectCallout">
            <a:avLst>
              <a:gd name="adj1" fmla="val -94967"/>
              <a:gd name="adj2" fmla="val -259703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MEDAILE</a:t>
            </a:r>
            <a:endParaRPr lang="es-ES" sz="2400" b="1" dirty="0"/>
          </a:p>
        </p:txBody>
      </p:sp>
      <p:sp>
        <p:nvSpPr>
          <p:cNvPr id="14" name="Zaoblený obdélníkový popisek 13"/>
          <p:cNvSpPr/>
          <p:nvPr/>
        </p:nvSpPr>
        <p:spPr>
          <a:xfrm>
            <a:off x="7236296" y="4221088"/>
            <a:ext cx="1656184" cy="792088"/>
          </a:xfrm>
          <a:prstGeom prst="wedgeRoundRectCallout">
            <a:avLst>
              <a:gd name="adj1" fmla="val -136201"/>
              <a:gd name="adj2" fmla="val -120139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POLOČAS</a:t>
            </a:r>
            <a:endParaRPr lang="es-ES" sz="2400" b="1" dirty="0"/>
          </a:p>
        </p:txBody>
      </p:sp>
      <p:sp>
        <p:nvSpPr>
          <p:cNvPr id="15" name="Zaoblený obdélníkový popisek 14"/>
          <p:cNvSpPr/>
          <p:nvPr/>
        </p:nvSpPr>
        <p:spPr>
          <a:xfrm>
            <a:off x="3779912" y="836712"/>
            <a:ext cx="1656184" cy="792088"/>
          </a:xfrm>
          <a:prstGeom prst="wedgeRoundRectCallout">
            <a:avLst>
              <a:gd name="adj1" fmla="val -3912"/>
              <a:gd name="adj2" fmla="val 224912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PROHRÁT</a:t>
            </a:r>
            <a:endParaRPr lang="es-ES" sz="2400" b="1" dirty="0"/>
          </a:p>
        </p:txBody>
      </p:sp>
      <p:sp>
        <p:nvSpPr>
          <p:cNvPr id="16" name="Zaoblený obdélníkový popisek 15"/>
          <p:cNvSpPr/>
          <p:nvPr/>
        </p:nvSpPr>
        <p:spPr>
          <a:xfrm>
            <a:off x="1763688" y="908720"/>
            <a:ext cx="1656184" cy="792088"/>
          </a:xfrm>
          <a:prstGeom prst="wedgeRoundRectCallout">
            <a:avLst>
              <a:gd name="adj1" fmla="val 77228"/>
              <a:gd name="adj2" fmla="val 203786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REMÍZA</a:t>
            </a:r>
            <a:endParaRPr lang="es-ES" sz="2400" b="1" dirty="0"/>
          </a:p>
        </p:txBody>
      </p:sp>
      <p:sp>
        <p:nvSpPr>
          <p:cNvPr id="17" name="Zaoblený obdélníkový popisek 16"/>
          <p:cNvSpPr/>
          <p:nvPr/>
        </p:nvSpPr>
        <p:spPr>
          <a:xfrm>
            <a:off x="0" y="908720"/>
            <a:ext cx="1656184" cy="792088"/>
          </a:xfrm>
          <a:prstGeom prst="wedgeRoundRectCallout">
            <a:avLst>
              <a:gd name="adj1" fmla="val 176938"/>
              <a:gd name="adj2" fmla="val 212401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VÍTĚZSTVÍ</a:t>
            </a:r>
            <a:endParaRPr lang="es-ES" sz="2400" b="1" dirty="0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467544" y="3140968"/>
            <a:ext cx="1656184" cy="792088"/>
          </a:xfrm>
          <a:prstGeom prst="wedgeRoundRectCallout">
            <a:avLst>
              <a:gd name="adj1" fmla="val 121727"/>
              <a:gd name="adj2" fmla="val 57331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SOUTĚŽ,</a:t>
            </a:r>
          </a:p>
          <a:p>
            <a:pPr algn="ctr"/>
            <a:r>
              <a:rPr lang="cs-CZ" sz="2400" b="1" dirty="0" smtClean="0"/>
              <a:t>ZÁVOD</a:t>
            </a:r>
            <a:endParaRPr lang="es-ES" sz="2400" b="1" dirty="0"/>
          </a:p>
        </p:txBody>
      </p:sp>
      <p:sp>
        <p:nvSpPr>
          <p:cNvPr id="19" name="Zaoblený obdélníkový popisek 18"/>
          <p:cNvSpPr/>
          <p:nvPr/>
        </p:nvSpPr>
        <p:spPr>
          <a:xfrm>
            <a:off x="467544" y="4077072"/>
            <a:ext cx="1656184" cy="792088"/>
          </a:xfrm>
          <a:prstGeom prst="wedgeRoundRectCallout">
            <a:avLst>
              <a:gd name="adj1" fmla="val 117607"/>
              <a:gd name="adj2" fmla="val -47773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ZAÚTOČIT</a:t>
            </a:r>
            <a:endParaRPr lang="es-ES" sz="2400" b="1" dirty="0"/>
          </a:p>
        </p:txBody>
      </p:sp>
      <p:sp>
        <p:nvSpPr>
          <p:cNvPr id="20" name="Zaoblený obdélníkový popisek 19"/>
          <p:cNvSpPr/>
          <p:nvPr/>
        </p:nvSpPr>
        <p:spPr>
          <a:xfrm>
            <a:off x="7236296" y="3284984"/>
            <a:ext cx="1656184" cy="792088"/>
          </a:xfrm>
          <a:prstGeom prst="wedgeRoundRectCallout">
            <a:avLst>
              <a:gd name="adj1" fmla="val -123016"/>
              <a:gd name="adj2" fmla="val 391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TRÉNOVAT</a:t>
            </a:r>
            <a:endParaRPr lang="es-ES" sz="2400" b="1" dirty="0"/>
          </a:p>
        </p:txBody>
      </p:sp>
      <p:sp>
        <p:nvSpPr>
          <p:cNvPr id="21" name="Zaoblený obdélníkový popisek 20"/>
          <p:cNvSpPr/>
          <p:nvPr/>
        </p:nvSpPr>
        <p:spPr>
          <a:xfrm>
            <a:off x="5292080" y="5661248"/>
            <a:ext cx="1872208" cy="792088"/>
          </a:xfrm>
          <a:prstGeom prst="wedgeRoundRectCallout">
            <a:avLst>
              <a:gd name="adj1" fmla="val -53416"/>
              <a:gd name="adj2" fmla="val -25108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ZABODOVAT</a:t>
            </a:r>
            <a:endParaRPr lang="es-ES" sz="2400" b="1" dirty="0"/>
          </a:p>
        </p:txBody>
      </p:sp>
      <p:sp>
        <p:nvSpPr>
          <p:cNvPr id="22" name="Zaoblený obdélníkový popisek 21"/>
          <p:cNvSpPr/>
          <p:nvPr/>
        </p:nvSpPr>
        <p:spPr>
          <a:xfrm>
            <a:off x="467544" y="2204864"/>
            <a:ext cx="1656184" cy="792088"/>
          </a:xfrm>
          <a:prstGeom prst="wedgeRoundRectCallout">
            <a:avLst>
              <a:gd name="adj1" fmla="val 121727"/>
              <a:gd name="adj2" fmla="val 57331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BODY</a:t>
            </a:r>
            <a:endParaRPr lang="es-ES" sz="2400" b="1" dirty="0"/>
          </a:p>
        </p:txBody>
      </p:sp>
      <p:sp>
        <p:nvSpPr>
          <p:cNvPr id="23" name="Zaoblený obdélníkový popisek 22"/>
          <p:cNvSpPr/>
          <p:nvPr/>
        </p:nvSpPr>
        <p:spPr>
          <a:xfrm>
            <a:off x="5652120" y="908720"/>
            <a:ext cx="1656184" cy="792088"/>
          </a:xfrm>
          <a:prstGeom prst="wedgeRoundRectCallout">
            <a:avLst>
              <a:gd name="adj1" fmla="val -108183"/>
              <a:gd name="adj2" fmla="val 17966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PORAZIT</a:t>
            </a:r>
            <a:endParaRPr lang="es-ES" sz="2400" b="1" dirty="0"/>
          </a:p>
        </p:txBody>
      </p:sp>
      <p:sp>
        <p:nvSpPr>
          <p:cNvPr id="24" name="Zaoblený obdélníkový popisek 23"/>
          <p:cNvSpPr/>
          <p:nvPr/>
        </p:nvSpPr>
        <p:spPr>
          <a:xfrm>
            <a:off x="7487816" y="836712"/>
            <a:ext cx="1656184" cy="792088"/>
          </a:xfrm>
          <a:prstGeom prst="wedgeRoundRectCallout">
            <a:avLst>
              <a:gd name="adj1" fmla="val -108183"/>
              <a:gd name="adj2" fmla="val 17966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PENALTA</a:t>
            </a:r>
            <a:endParaRPr lang="es-ES" sz="2400" b="1" dirty="0"/>
          </a:p>
        </p:txBody>
      </p:sp>
      <p:sp>
        <p:nvSpPr>
          <p:cNvPr id="25" name="Zaoblený obdélníkový popisek 24"/>
          <p:cNvSpPr/>
          <p:nvPr/>
        </p:nvSpPr>
        <p:spPr>
          <a:xfrm>
            <a:off x="7236296" y="2348880"/>
            <a:ext cx="1656184" cy="792088"/>
          </a:xfrm>
          <a:prstGeom prst="wedgeRoundRectCallout">
            <a:avLst>
              <a:gd name="adj1" fmla="val -127960"/>
              <a:gd name="adj2" fmla="val 50439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POVZBU</a:t>
            </a:r>
          </a:p>
          <a:p>
            <a:pPr algn="ctr"/>
            <a:r>
              <a:rPr lang="cs-CZ" sz="2400" b="1" dirty="0" smtClean="0"/>
              <a:t>ZOVAT</a:t>
            </a:r>
            <a:endParaRPr lang="es-ES" sz="2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0" y="896610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VICTORY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1763688" y="908720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DRAW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779912" y="836712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LOSE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646756" y="908720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BEAT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7487816" y="836712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PENALTY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7235297" y="2348880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CHEER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7236296" y="3280478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TRAIN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7236296" y="4181886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HALF-TIME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7271792" y="5661248"/>
            <a:ext cx="1872208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MEDAL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5220072" y="5661248"/>
            <a:ext cx="1944216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SCORE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3563888" y="5661248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GIVE UP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1835696" y="5661248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FIGHT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0" y="5655943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DEFEND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8" name="Zaoblený obdélník 37"/>
          <p:cNvSpPr/>
          <p:nvPr/>
        </p:nvSpPr>
        <p:spPr>
          <a:xfrm>
            <a:off x="468144" y="4072566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ATTACK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9" name="Zaoblený obdélník 38"/>
          <p:cNvSpPr/>
          <p:nvPr/>
        </p:nvSpPr>
        <p:spPr>
          <a:xfrm>
            <a:off x="0" y="3140968"/>
            <a:ext cx="2339752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COMPETITION/RACE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40" name="Zaoblený obdélník 39"/>
          <p:cNvSpPr/>
          <p:nvPr/>
        </p:nvSpPr>
        <p:spPr>
          <a:xfrm>
            <a:off x="468144" y="2204864"/>
            <a:ext cx="1656184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POINTS</a:t>
            </a:r>
            <a:endParaRPr lang="cs-CZ" sz="24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7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8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b="1" u="sng" dirty="0" err="1" smtClean="0"/>
              <a:t>Divide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S</a:t>
            </a:r>
            <a:r>
              <a:rPr lang="cs-CZ" b="1" u="sng" dirty="0" err="1" smtClean="0"/>
              <a:t>ports</a:t>
            </a:r>
            <a:r>
              <a:rPr lang="cs-CZ" b="1" u="sng" dirty="0" smtClean="0"/>
              <a:t>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612068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11560" y="897393"/>
            <a:ext cx="1656184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DO</a:t>
            </a:r>
            <a:endParaRPr lang="cs-CZ" sz="2800" b="1" dirty="0"/>
          </a:p>
        </p:txBody>
      </p:sp>
      <p:sp>
        <p:nvSpPr>
          <p:cNvPr id="7" name="Ovál 6"/>
          <p:cNvSpPr/>
          <p:nvPr/>
        </p:nvSpPr>
        <p:spPr>
          <a:xfrm>
            <a:off x="3723312" y="897393"/>
            <a:ext cx="1656184" cy="72008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GO</a:t>
            </a:r>
            <a:endParaRPr lang="cs-CZ" sz="2800" b="1" dirty="0"/>
          </a:p>
        </p:txBody>
      </p:sp>
      <p:sp>
        <p:nvSpPr>
          <p:cNvPr id="8" name="Ovál 7"/>
          <p:cNvSpPr/>
          <p:nvPr/>
        </p:nvSpPr>
        <p:spPr>
          <a:xfrm>
            <a:off x="6948264" y="857400"/>
            <a:ext cx="1656184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PLAY</a:t>
            </a:r>
            <a:endParaRPr lang="cs-CZ" sz="2800" b="1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2771800" y="857400"/>
            <a:ext cx="0" cy="6000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444208" y="857400"/>
            <a:ext cx="0" cy="6000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38944" y="1700808"/>
            <a:ext cx="816550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68652" y="857400"/>
            <a:ext cx="816550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68652" y="1700808"/>
            <a:ext cx="816550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98360" y="857400"/>
            <a:ext cx="816550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68652" y="857400"/>
            <a:ext cx="0" cy="84340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8669053" y="835729"/>
            <a:ext cx="0" cy="84340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67544" y="857400"/>
            <a:ext cx="0" cy="6000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8669053" y="835729"/>
            <a:ext cx="0" cy="6000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498360" y="5085184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KARATE</a:t>
            </a:r>
            <a:endParaRPr lang="cs-CZ" sz="2400" b="1" dirty="0"/>
          </a:p>
        </p:txBody>
      </p:sp>
      <p:sp>
        <p:nvSpPr>
          <p:cNvPr id="29" name="Obdélník 28"/>
          <p:cNvSpPr/>
          <p:nvPr/>
        </p:nvSpPr>
        <p:spPr>
          <a:xfrm>
            <a:off x="2246107" y="5085184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b="1" dirty="0" smtClean="0"/>
              <a:t>ATHLETICS</a:t>
            </a:r>
            <a:endParaRPr lang="cs-CZ" sz="2200" b="1" dirty="0"/>
          </a:p>
        </p:txBody>
      </p:sp>
      <p:sp>
        <p:nvSpPr>
          <p:cNvPr id="30" name="Obdélník 29"/>
          <p:cNvSpPr/>
          <p:nvPr/>
        </p:nvSpPr>
        <p:spPr>
          <a:xfrm>
            <a:off x="3861032" y="5112934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SQUASH</a:t>
            </a:r>
            <a:endParaRPr lang="cs-CZ" sz="2400" b="1" dirty="0"/>
          </a:p>
        </p:txBody>
      </p:sp>
      <p:sp>
        <p:nvSpPr>
          <p:cNvPr id="31" name="Obdélník 30"/>
          <p:cNvSpPr/>
          <p:nvPr/>
        </p:nvSpPr>
        <p:spPr>
          <a:xfrm>
            <a:off x="5508104" y="5085184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BRIDGE</a:t>
            </a:r>
            <a:endParaRPr lang="cs-CZ" sz="2400" b="1" dirty="0"/>
          </a:p>
        </p:txBody>
      </p:sp>
      <p:sp>
        <p:nvSpPr>
          <p:cNvPr id="32" name="Obdélník 31"/>
          <p:cNvSpPr/>
          <p:nvPr/>
        </p:nvSpPr>
        <p:spPr>
          <a:xfrm>
            <a:off x="7164288" y="5085184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SWIMMING</a:t>
            </a:r>
            <a:endParaRPr lang="cs-CZ" b="1" dirty="0"/>
          </a:p>
        </p:txBody>
      </p:sp>
      <p:sp>
        <p:nvSpPr>
          <p:cNvPr id="33" name="Obdélník 32"/>
          <p:cNvSpPr/>
          <p:nvPr/>
        </p:nvSpPr>
        <p:spPr>
          <a:xfrm>
            <a:off x="514634" y="5661248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JOGGING</a:t>
            </a:r>
            <a:endParaRPr lang="cs-CZ" sz="2400" b="1" dirty="0"/>
          </a:p>
        </p:txBody>
      </p:sp>
      <p:sp>
        <p:nvSpPr>
          <p:cNvPr id="34" name="Obdélník 33"/>
          <p:cNvSpPr/>
          <p:nvPr/>
        </p:nvSpPr>
        <p:spPr>
          <a:xfrm>
            <a:off x="2246107" y="5688865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b="1" dirty="0" smtClean="0"/>
              <a:t>FOOTBALL</a:t>
            </a:r>
            <a:endParaRPr lang="cs-CZ" sz="2200" b="1" dirty="0"/>
          </a:p>
        </p:txBody>
      </p:sp>
      <p:sp>
        <p:nvSpPr>
          <p:cNvPr id="35" name="Obdélník 34"/>
          <p:cNvSpPr/>
          <p:nvPr/>
        </p:nvSpPr>
        <p:spPr>
          <a:xfrm>
            <a:off x="5517349" y="5661248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SKATE</a:t>
            </a:r>
          </a:p>
          <a:p>
            <a:pPr algn="ctr"/>
            <a:r>
              <a:rPr lang="cs-CZ" b="1" dirty="0" smtClean="0"/>
              <a:t>BOARDING</a:t>
            </a:r>
            <a:endParaRPr lang="cs-CZ" b="1" dirty="0"/>
          </a:p>
        </p:txBody>
      </p:sp>
      <p:sp>
        <p:nvSpPr>
          <p:cNvPr id="36" name="Obdélník 35"/>
          <p:cNvSpPr/>
          <p:nvPr/>
        </p:nvSpPr>
        <p:spPr>
          <a:xfrm>
            <a:off x="3861032" y="5688998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YOGA</a:t>
            </a:r>
            <a:endParaRPr lang="cs-CZ" sz="2400" b="1" dirty="0"/>
          </a:p>
        </p:txBody>
      </p:sp>
      <p:sp>
        <p:nvSpPr>
          <p:cNvPr id="37" name="Obdélník 36"/>
          <p:cNvSpPr/>
          <p:nvPr/>
        </p:nvSpPr>
        <p:spPr>
          <a:xfrm>
            <a:off x="7164288" y="5688865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ROLLER</a:t>
            </a:r>
          </a:p>
          <a:p>
            <a:pPr algn="ctr"/>
            <a:r>
              <a:rPr lang="cs-CZ" sz="2000" b="1" dirty="0" smtClean="0"/>
              <a:t>BLADING</a:t>
            </a:r>
            <a:endParaRPr lang="cs-CZ" sz="2000" b="1" dirty="0"/>
          </a:p>
        </p:txBody>
      </p:sp>
      <p:sp>
        <p:nvSpPr>
          <p:cNvPr id="38" name="Obdélník 37"/>
          <p:cNvSpPr/>
          <p:nvPr/>
        </p:nvSpPr>
        <p:spPr>
          <a:xfrm>
            <a:off x="498360" y="6260265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CYCLING</a:t>
            </a:r>
            <a:endParaRPr lang="cs-CZ" sz="2400" b="1" dirty="0"/>
          </a:p>
        </p:txBody>
      </p:sp>
      <p:sp>
        <p:nvSpPr>
          <p:cNvPr id="39" name="Obdélník 38"/>
          <p:cNvSpPr/>
          <p:nvPr/>
        </p:nvSpPr>
        <p:spPr>
          <a:xfrm>
            <a:off x="2246107" y="6281936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b="1" dirty="0" smtClean="0"/>
              <a:t>AEROBICS</a:t>
            </a:r>
            <a:endParaRPr lang="cs-CZ" sz="2200" b="1" dirty="0"/>
          </a:p>
        </p:txBody>
      </p:sp>
      <p:sp>
        <p:nvSpPr>
          <p:cNvPr id="40" name="Obdélník 39"/>
          <p:cNvSpPr/>
          <p:nvPr/>
        </p:nvSpPr>
        <p:spPr>
          <a:xfrm>
            <a:off x="3861032" y="6284368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AIKIDO</a:t>
            </a:r>
            <a:endParaRPr lang="cs-CZ" sz="2400" b="1" dirty="0"/>
          </a:p>
        </p:txBody>
      </p:sp>
      <p:sp>
        <p:nvSpPr>
          <p:cNvPr id="41" name="Obdélník 40"/>
          <p:cNvSpPr/>
          <p:nvPr/>
        </p:nvSpPr>
        <p:spPr>
          <a:xfrm>
            <a:off x="5517349" y="6260265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CHESS</a:t>
            </a:r>
            <a:endParaRPr lang="cs-CZ" sz="2400" b="1" dirty="0"/>
          </a:p>
        </p:txBody>
      </p:sp>
      <p:sp>
        <p:nvSpPr>
          <p:cNvPr id="42" name="Obdélník 41"/>
          <p:cNvSpPr/>
          <p:nvPr/>
        </p:nvSpPr>
        <p:spPr>
          <a:xfrm>
            <a:off x="7164288" y="6265062"/>
            <a:ext cx="1440160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DARTS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828346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4348 C 0.01007 -0.04764 0.01649 -0.05157 0.02309 -0.05458 C 0.02483 -0.05643 0.02656 -0.05851 0.02847 -0.0599 C 0.02969 -0.06082 0.03142 -0.06059 0.03264 -0.06175 C 0.04479 -0.07216 0.03403 -0.0673 0.04497 -0.071 C 0.05434 -0.08349 0.07378 -0.10107 0.08594 -0.10916 C 0.09253 -0.11355 0.08872 -0.108 0.09705 -0.11471 C 0.10712 -0.12304 0.11163 -0.12974 0.12309 -0.13483 C 0.12934 -0.14616 0.13854 -0.15148 0.14635 -0.16027 C 0.15104 -0.16559 0.15399 -0.17045 0.16007 -0.17322 C 0.16424 -0.18062 0.16892 -0.18432 0.17361 -0.19149 C 0.19271 -0.22109 0.21059 -0.25162 0.22847 -0.28261 C 0.23281 -0.29024 0.23906 -0.29602 0.24219 -0.30458 C 0.24722 -0.31776 0.25087 -0.33164 0.2559 -0.34459 C 0.2592 -0.36702 0.26007 -0.38946 0.26267 -0.41212 C 0.26372 -0.42068 0.26597 -0.429 0.26684 -0.43779 C 0.2658 -0.45884 0.26719 -0.46924 0.25868 -0.4852 C 0.25608 -0.49538 0.24896 -0.50185 0.24219 -0.50717 C 0.22656 -0.51943 0.20764 -0.52914 0.1901 -0.53446 C 0.18021 -0.54464 0.18906 -0.53747 0.1724 -0.54163 C 0.16684 -0.54302 0.1559 -0.54718 0.1559 -0.54718 C 0.14306 -0.54649 0.13021 -0.54695 0.11753 -0.54533 C 0.10538 -0.54394 0.0941 -0.53145 0.08333 -0.52521 C 0.0691 -0.51688 0.0533 -0.51133 0.03802 -0.50879 C 0.03316 -0.50463 0.02812 -0.50324 0.02309 -0.49977 C 0.01997 -0.49353 0.01892 -0.4889 0.01753 -0.4815 C 0.01944 -0.47364 0.02135 -0.47364 0.02708 -0.47595 C 0.02535 -0.48266 0.02691 -0.48057 0.02309 -0.48335 " pathEditMode="relative" ptsTypes="fffffffffffffffffffffffffffA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7789E-6 C 0.00503 -0.00139 0.01024 -0.00162 0.0151 -0.0037 C 0.01667 -0.00439 0.01771 -0.00671 0.01927 -0.0074 C 0.02465 -0.00971 0.03576 -0.01295 0.03576 -0.01295 C 0.05278 -0.02544 0.06667 -0.03793 0.07951 -0.05851 C 0.08403 -0.06591 0.09323 -0.08048 0.09323 -0.08048 C 0.09531 -0.09389 0.10087 -0.10476 0.10556 -0.11679 C 0.10799 -0.13136 0.10833 -0.13598 0.1125 -0.14986 C 0.11736 -0.16605 0.11545 -0.15587 0.12205 -0.1716 C 0.13003 -0.19079 0.13941 -0.21438 0.14392 -0.23543 C 0.15104 -0.2685 0.15833 -0.30042 0.16441 -0.33395 C 0.16354 -0.36494 0.16667 -0.38067 0.15486 -0.40333 C 0.15156 -0.42067 0.13472 -0.43339 0.12205 -0.43617 C 0.10347 -0.44658 0.09132 -0.45213 0.07135 -0.45629 C 0.05608 -0.46369 0.04149 -0.46554 0.02604 -0.47086 C 0.01649 -0.47433 0.00729 -0.48057 -0.0026 -0.48196 C -0.01076 -0.48312 -0.02726 -0.48543 -0.02726 -0.48543 C -0.05226 -0.48265 -0.06319 -0.48127 -0.09306 -0.48011 C -0.10781 -0.47757 -0.12205 -0.47294 -0.13698 -0.47086 C -0.1467 -0.46647 -0.15365 -0.46508 -0.16424 -0.46369 C -0.17378 -0.46045 -0.18351 -0.45953 -0.19306 -0.45629 C -0.20035 -0.44981 -0.20486 -0.44241 -0.21094 -0.43432 C -0.21771 -0.40865 -0.21267 -0.44149 -0.21632 -0.38691 C -0.21736 -0.37165 -0.22483 -0.34806 -0.23003 -0.33395 C -0.22622 -0.31915 -0.21858 -0.32562 -0.20677 -0.32678 C -0.2033 -0.32794 -0.19965 -0.32817 -0.19722 -0.33233 C -0.18993 -0.34436 -0.2033 -0.33094 -0.19167 -0.34135 C -0.18976 -0.34921 -0.18889 -0.3469 -0.1849 -0.35222 " pathEditMode="relative" ptsTypes="fffffffffffffffffffffffffff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32007E-6 C 0.01198 -0.00278 0.02361 -0.00624 0.03559 -0.00902 C 0.04097 -0.01203 0.04583 -0.01388 0.05069 -0.01827 C 0.05781 -0.03122 0.06823 -0.04163 0.07795 -0.05111 C 0.08351 -0.05643 0.09097 -0.0592 0.09583 -0.06568 C 0.10208 -0.07401 0.10764 -0.08279 0.11493 -0.0895 C 0.12101 -0.10523 0.11389 -0.08973 0.12187 -0.10037 C 0.12708 -0.10731 0.12951 -0.11725 0.13698 -0.12049 C 0.14444 -0.13275 0.15347 -0.14339 0.15746 -0.15865 C 0.15816 -0.16952 0.16042 -0.18617 0.15746 -0.19704 C 0.15382 -0.21092 0.14514 -0.22086 0.13837 -0.23173 C 0.13333 -0.24861 0.11667 -0.25648 0.10538 -0.26642 C 0.08854 -0.28122 0.06944 -0.28793 0.05069 -0.29741 C 0.03455 -0.3055 0.01875 -0.31522 0.0026 -0.32308 C -0.00764 -0.32817 -0.01927 -0.32586 -0.03021 -0.32655 C -0.05156 -0.33372 -0.07309 -0.33834 -0.09462 -0.34482 C -0.11476 -0.35083 -0.1342 -0.35708 -0.15486 -0.35939 C -0.1658 -0.3691 -0.17934 -0.3698 -0.19184 -0.37419 C -0.19063 -0.38298 -0.18941 -0.39315 -0.18646 -0.40148 C -0.18351 -0.40981 -0.18368 -0.40426 -0.18368 -0.40865 " pathEditMode="relative" ptsTypes="fffffffffffffffffffA">
                                      <p:cBhvr>
                                        <p:cTn id="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78538E-6 C 0.00833 -0.0037 0.01476 -0.01503 0.02205 -0.02197 C 0.03993 -0.03908 0.06163 -0.05712 0.06997 -0.0858 C 0.07587 -0.10569 0.07708 -0.12882 0.0809 -0.14963 C 0.08229 -0.17068 0.0842 -0.19288 0.07951 -0.21346 C 0.07153 -0.24815 0.05069 -0.27636 0.03837 -0.30828 C 0.03351 -0.34089 0.00816 -0.36147 -0.00816 -0.38321 C -0.02031 -0.3994 -0.03351 -0.40796 -0.04653 -0.42322 C -0.04965 -0.42692 -0.05243 -0.43131 -0.05608 -0.43432 C -0.06389 -0.4408 -0.07344 -0.44311 -0.08212 -0.44704 C -0.0934 -0.45213 -0.10486 -0.45675 -0.11632 -0.46161 C -0.12188 -0.46392 -0.12726 -0.46647 -0.13281 -0.46901 C -0.17674 -0.48913 -0.2224 -0.50578 -0.2684 -0.51272 C -0.28889 -0.51203 -0.30955 -0.51249 -0.33003 -0.51087 C -0.33628 -0.51041 -0.34514 -0.50347 -0.35191 -0.50185 C -0.35903 -0.49699 -0.36753 -0.49537 -0.37396 -0.4889 C -0.37569 -0.48705 -0.37726 -0.48474 -0.37934 -0.48358 C -0.38941 -0.47734 -0.40035 -0.47433 -0.40955 -0.46531 C -0.41753 -0.45768 -0.42622 -0.44773 -0.43142 -0.43617 C -0.43403 -0.43039 -0.4349 -0.42276 -0.43837 -0.4179 C -0.44444 -0.40934 -0.44149 -0.41466 -0.44653 -0.40148 C -0.45017 -0.38205 -0.44878 -0.39177 -0.45069 -0.37234 C -0.44948 -0.34898 -0.45035 -0.30874 -0.44236 -0.28469 C -0.43455 -0.26087 -0.42865 -0.25717 -0.41493 -0.24075 C -0.41007 -0.23474 -0.40208 -0.22271 -0.39722 -0.21716 C -0.39392 -0.21346 -0.38976 -0.21115 -0.38628 -0.20791 C -0.38316 -0.2049 -0.38038 -0.20051 -0.37674 -0.19889 C -0.37222 -0.19681 -0.36753 -0.19542 -0.36302 -0.19334 C -0.35747 -0.19403 -0.35156 -0.19218 -0.34653 -0.19519 C -0.34479 -0.19635 -0.34635 -0.2012 -0.34792 -0.20259 C -0.34948 -0.20398 -0.35156 -0.20143 -0.3533 -0.20074 C -0.35503 -0.19727 -0.35556 -0.19288 -0.35747 -0.18964 C -0.35938 -0.18663 -0.36233 -0.18525 -0.36441 -0.18247 " pathEditMode="relative" ptsTypes="ffffffffffffffffffffffffffffffffA">
                                      <p:cBhvr>
                                        <p:cTn id="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6809E-6 C 0.02534 -0.01133 0.05156 -0.02428 0.06718 -0.05481 C 0.0835 -0.08695 0.06007 -0.03954 0.07812 -0.0821 C 0.08177 -0.09088 0.09045 -0.10753 0.09045 -0.1073 C 0.09236 -0.11609 0.09409 -0.12465 0.096 -0.13321 C 0.09687 -0.13691 0.09861 -0.14408 0.09861 -0.14384 C 0.1 -0.15656 0.1026 -0.16813 0.10416 -0.18062 C 0.10347 -0.21785 0.10468 -0.26133 0.09861 -0.29926 C 0.09461 -0.324 0.08854 -0.34111 0.0809 -0.36309 C 0.07517 -0.37951 0.06996 -0.3987 0.06041 -0.41235 C 0.05243 -0.42368 0.04201 -0.43362 0.03298 -0.44334 C 0.01302 -0.46484 -0.00591 -0.48358 -0.03004 -0.4963 C -0.0632 -0.51387 -0.09896 -0.52012 -0.1342 -0.52543 C -0.15209 -0.52173 -0.16997 -0.51919 -0.18768 -0.51457 C -0.19289 -0.51318 -0.21476 -0.49907 -0.21632 -0.49815 C -0.24462 -0.48219 -0.2717 -0.46484 -0.3 -0.44889 C -0.31997 -0.43778 -0.33924 -0.4246 -0.35886 -0.41235 C -0.36424 -0.40888 -0.37014 -0.40703 -0.37535 -0.40333 C -0.38143 -0.39916 -0.39306 -0.38876 -0.39306 -0.38852 C -0.3967 -0.38274 -0.40209 -0.37789 -0.404 -0.37049 C -0.4066 -0.35985 -0.41198 -0.35037 -0.41372 -0.3395 C -0.41875 -0.30827 -0.42518 -0.27798 -0.42865 -0.2463 C -0.42778 -0.21762 -0.42934 -0.18501 -0.41632 -0.1605 C -0.41459 -0.15726 -0.41441 -0.1524 -0.41233 -0.14963 C -0.40903 -0.14523 -0.40469 -0.14315 -0.40139 -0.13876 C -0.4 -0.13691 -0.39896 -0.13459 -0.39723 -0.13321 C -0.38716 -0.12557 -0.37066 -0.12511 -0.36025 -0.12395 C -0.35868 -0.11817 -0.35747 -0.09135 -0.36164 -0.10753 C -0.36302 -0.13205 -0.35712 -0.13136 -0.36441 -0.13136 " pathEditMode="relative" rAng="0" ptsTypes="ffffffffffffffffffffffffffffA">
                                      <p:cBhvr>
                                        <p:cTn id="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33" y="-262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0.04533 C 0.12257 -0.04024 0.05729 -0.0414 0.19652 -0.04348 C 0.23159 -0.05296 0.27204 -0.06337 0.30486 -0.08187 C 0.3276 -0.09482 0.34739 -0.11448 0.36927 -0.12928 C 0.38975 -0.14316 0.3901 -0.14154 0.41024 -0.16767 C 0.42378 -0.18525 0.44079 -0.20953 0.45138 -0.2278 C 0.45729 -0.23821 0.46319 -0.24861 0.46927 -0.25879 C 0.47152 -0.26249 0.47604 -0.26989 0.47604 -0.26989 C 0.47951 -0.28354 0.47517 -0.26827 0.48698 -0.29186 C 0.49444 -0.30689 0.49444 -0.32678 0.50069 -0.34274 C 0.49965 -0.36934 0.50277 -0.38576 0.48559 -0.40125 C 0.46041 -0.42415 0.48888 -0.39732 0.47326 -0.41397 C 0.47013 -0.41721 0.46371 -0.42322 0.46371 -0.42322 C 0.45711 -0.44033 0.44548 -0.45537 0.44184 -0.47433 C 0.43663 -0.50162 0.43298 -0.52914 0.42812 -0.55643 C 0.42465 -0.60523 0.43003 -0.54417 0.42135 -0.60014 C 0.41562 -0.63714 0.42482 -0.60338 0.41718 -0.64038 C 0.41354 -0.65819 0.40763 -0.67299 0.40347 -0.68964 C 0.39253 -0.68478 0.38923 -0.66698 0.38159 -0.6568 C 0.37274 -0.64501 0.36354 -0.63136 0.35694 -0.61656 C 0.34982 -0.60037 0.34531 -0.5821 0.33906 -0.56545 C 0.33958 -0.56059 0.33854 -0.55504 0.34045 -0.55088 C 0.34114 -0.54926 0.3434 -0.55157 0.34461 -0.55273 C 0.34583 -0.55412 0.346 -0.55689 0.34722 -0.55828 C 0.34843 -0.55944 0.35 -0.55897 0.35138 -0.5599 C 0.35191 -0.56036 0.35225 -0.56106 0.35277 -0.56175 " pathEditMode="relative" ptsTypes="fffffffffffffffffffffffffA">
                                      <p:cBhvr>
                                        <p:cTn id="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0.0451 C 0.05972 -0.04603 0.09844 -0.04811 0.15312 -0.05597 C 0.1776 -0.05296 0.19844 -0.05505 0.2217 -0.06869 C 0.23316 -0.0754 0.24392 -0.08395 0.2559 -0.08881 C 0.2724 -0.09552 0.26806 -0.09297 0.28472 -0.10338 C 0.29601 -0.11055 0.31233 -0.12558 0.32309 -0.12905 C 0.33212 -0.13807 0.34236 -0.1457 0.35035 -0.15634 C 0.36146 -0.17114 0.37205 -0.18733 0.38333 -0.2019 C 0.38872 -0.21693 0.38455 -0.20768 0.39965 -0.22757 C 0.4066 -0.23682 0.41233 -0.247 0.42031 -0.25486 C 0.42118 -0.2574 0.4217 -0.26018 0.42309 -0.26226 C 0.42413 -0.26388 0.42622 -0.26411 0.42708 -0.26573 C 0.42847 -0.2685 0.42847 -0.27221 0.42986 -0.27498 C 0.4309 -0.27706 0.43281 -0.27845 0.43403 -0.2803 C 0.43924 -0.28839 0.44201 -0.29834 0.44774 -0.30597 C 0.44931 -0.31036 0.45174 -0.3143 0.45312 -0.31869 C 0.45747 -0.33233 0.4566 -0.34991 0.45868 -0.36425 C 0.46215 -0.38807 0.4658 -0.4112 0.46823 -0.43548 C 0.47187 -0.47133 0.46875 -0.49283 0.48872 -0.51943 C 0.49045 -0.52637 0.49392 -0.52891 0.49566 -0.53585 C 0.49514 -0.53839 0.49549 -0.54117 0.49427 -0.54325 C 0.4934 -0.54487 0.49149 -0.54441 0.4901 -0.5451 C 0.48819 -0.54603 0.48663 -0.54764 0.48472 -0.54857 C 0.48073 -0.55065 0.47656 -0.55227 0.4724 -0.55412 C 0.46753 -0.55643 0.46267 -0.56083 0.45729 -0.56314 C 0.43194 -0.58557 0.40642 -0.60616 0.37778 -0.6198 C 0.36372 -0.62651 0.35156 -0.63391 0.33663 -0.63622 C 0.33073 -0.63553 0.32431 -0.63761 0.31892 -0.63437 C 0.31406 -0.63136 0.30972 -0.61564 0.30799 -0.60893 C 0.30851 -0.59783 0.30747 -0.58465 0.31198 -0.57424 C 0.31389 -0.56961 0.31892 -0.56152 0.31892 -0.56152 C 0.32187 -0.54949 0.32917 -0.54094 0.33403 -0.5303 C 0.33802 -0.52151 0.33715 -0.51434 0.34358 -0.50856 C 0.35503 -0.51365 0.35035 -0.53169 0.35035 -0.5451 " pathEditMode="relative" ptsTypes="fffffffffffffffffffffffffffffffffA">
                                      <p:cBhvr>
                                        <p:cTn id="5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563 -0.03053 0.02483 -0.0636 0.02882 -0.10037 C 0.0283 -0.12581 0.02848 -0.15148 0.02744 -0.17692 C 0.02674 -0.19473 0.02257 -0.20583 0.02049 -0.22248 C 0.01407 -0.27521 0.00643 -0.32077 -0.03142 -0.34852 C -0.04479 -0.35847 -0.06423 -0.35661 -0.07812 -0.35754 C -0.08038 -0.35731 -0.0993 -0.35476 -0.10277 -0.35384 C -0.11128 -0.3513 -0.10954 -0.34898 -0.1177 -0.34852 C -0.14236 -0.3469 -0.16718 -0.34598 -0.19184 -0.34482 C -0.19375 -0.33626 -0.19583 -0.32771 -0.20138 -0.32285 C -0.20399 -0.31776 -0.20538 -0.31452 -0.20538 -0.30828 " pathEditMode="relative" ptsTypes="ffffffffffA">
                                      <p:cBhvr>
                                        <p:cTn id="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9306E-7 C 0.01146 -0.01457 0.01493 -0.04047 0.01927 -0.06013 C 0.02153 -0.08372 0.0224 -0.10569 0.01927 -0.12951 C 0.01545 -0.15934 0.01025 -0.18108 -0.00139 -0.20791 C -0.00278 -0.21092 -0.00347 -0.21462 -0.00538 -0.21716 C -0.01458 -0.22919 -0.03212 -0.25601 -0.04375 -0.26457 C -0.06632 -0.28099 -0.10069 -0.30319 -0.12465 -0.31198 C -0.15955 -0.3247 -0.1967 -0.33141 -0.23281 -0.33557 C -0.26111 -0.33511 -0.28958 -0.33649 -0.31788 -0.33395 C -0.33906 -0.3321 -0.36528 -0.31082 -0.38489 -0.30458 C -0.38854 -0.30342 -0.39236 -0.30273 -0.39583 -0.30111 C -0.40469 -0.29718 -0.41302 -0.29163 -0.42187 -0.28816 C -0.44062 -0.28076 -0.46597 -0.2722 -0.48073 -0.25347 C -0.48785 -0.24445 -0.49305 -0.23358 -0.5 -0.22433 C -0.50191 -0.2167 -0.50399 -0.21184 -0.50816 -0.20606 C -0.51267 -0.1827 -0.50677 -0.18039 -0.49861 -0.1642 C -0.49739 -0.16189 -0.49722 -0.15888 -0.49583 -0.1568 C -0.49357 -0.1531 -0.48993 -0.15148 -0.48767 -0.14778 C -0.46458 -0.11147 -0.42031 -0.09667 -0.38628 -0.09297 C -0.37847 -0.0895 -0.37153 -0.09181 -0.36441 -0.09667 C -0.36823 -0.11124 -0.3625 -0.0939 -0.36979 -0.10384 C -0.37552 -0.1117 -0.36493 -0.10939 -0.37673 -0.10939 " pathEditMode="relative" ptsTypes="fffffffffffffffffffffA">
                                      <p:cBhvr>
                                        <p:cTn id="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04 -0.02475 0.00035 -0.0555 -0.00833 -0.07863 C -0.01024 -0.09413 -0.0125 -0.10985 -0.01788 -0.12419 C -0.02049 -0.13136 -0.02483 -0.13714 -0.02743 -0.14431 C -0.03021 -0.15148 -0.03246 -0.15911 -0.03559 -0.16605 C -0.03837 -0.17206 -0.04219 -0.17761 -0.04392 -0.18432 C -0.04687 -0.19588 -0.04757 -0.20814 -0.05208 -0.21901 C -0.0625 -0.24468 -0.07986 -0.26341 -0.10139 -0.26827 C -0.13194 -0.28608 -0.16684 -0.30227 -0.2 -0.30666 C -0.2401 -0.32031 -0.29878 -0.31105 -0.33299 -0.31036 C -0.3658 -0.30042 -0.40434 -0.28561 -0.43021 -0.25555 C -0.44635 -0.23659 -0.46059 -0.21092 -0.47135 -0.18617 C -0.47309 -0.17507 -0.47587 -0.16443 -0.47812 -0.15333 C -0.47917 -0.14847 -0.4809 -0.13876 -0.4809 -0.13876 C -0.48003 -0.1235 -0.48073 -0.108 -0.47396 -0.09505 C -0.47083 -0.07609 -0.46458 -0.05805 -0.45625 -0.04209 C -0.45382 -0.03238 -0.45226 -0.02706 -0.44809 -0.01827 C -0.44653 -0.00856 -0.44201 0.00185 -0.43559 0.00717 C -0.42847 0.02035 -0.42361 0.01989 -0.41233 0.02359 C -0.40052 0.02197 -0.39757 0.02428 -0.39184 0.01272 C -0.39566 0.00509 -0.40139 -0.00301 -0.40139 -0.01272 " pathEditMode="relative" ptsTypes="ffffffffffffffffffffA">
                                      <p:cBhvr>
                                        <p:cTn id="6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1.50786E-6 C 0.01301 -0.01295 0.03107 -0.01041 0.04652 -0.01087 C 0.07534 -0.01179 0.10399 -0.01203 0.13281 -0.01272 C 0.14235 -0.01364 0.18732 -0.01735 0.20555 -0.02197 C 0.23159 -0.02868 0.25659 -0.03793 0.28211 -0.04741 C 0.29826 -0.05342 0.30607 -0.0525 0.32187 -0.06383 C 0.34409 -0.07979 0.34548 -0.08534 0.36162 -0.10037 C 0.37933 -0.11679 0.4019 -0.1339 0.4151 -0.15703 C 0.43888 -0.19889 0.45694 -0.24676 0.47673 -0.29209 C 0.48298 -0.3062 0.48732 -0.32401 0.49583 -0.3358 C 0.49912 -0.35361 0.49722 -0.34574 0.50138 -0.35939 C 0.50294 -0.36957 0.50537 -0.38043 0.50676 -0.39061 C 0.50728 -0.39477 0.50746 -0.39917 0.50815 -0.40333 C 0.50885 -0.40703 0.51093 -0.4142 0.51093 -0.4142 C 0.51319 -0.43501 0.51492 -0.44265 0.51232 -0.46716 C 0.51215 -0.46947 0.51024 -0.47063 0.50954 -0.47271 C 0.50833 -0.47572 0.50728 -0.48265 0.50676 -0.48543 C 0.50537 -0.49237 0.50347 -0.49838 0.50277 -0.50555 C 0.50208 -0.51156 0.50138 -0.52382 0.50138 -0.52382 " pathEditMode="relative" ptsTypes="ffffffffffffffffffA">
                                      <p:cBhvr>
                                        <p:cTn id="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4232 C 0.03576 -0.05735 0.07361 -0.05828 0.11007 -0.06244 C 0.12864 -0.0666 0.14635 -0.07285 0.16493 -0.07701 C 0.20191 -0.09644 0.15347 -0.07239 0.19496 -0.08788 C 0.20104 -0.09019 0.2066 -0.09482 0.21285 -0.0969 C 0.21458 -0.09759 0.21649 -0.09806 0.21823 -0.09875 C 0.22552 -0.10846 0.23107 -0.11633 0.24028 -0.12257 C 0.24462 -0.12951 0.24982 -0.13552 0.25399 -0.14269 C 0.26024 -0.1531 0.26458 -0.16651 0.27031 -0.17738 C 0.28073 -0.1975 0.29045 -0.22017 0.30191 -0.23936 C 0.30451 -0.25324 0.31146 -0.26202 0.31823 -0.2722 C 0.32517 -0.28284 0.32986 -0.29602 0.33611 -0.30689 C 0.34323 -0.31938 0.35416 -0.32817 0.35798 -0.34343 C 0.35312 -0.34759 0.35538 -0.34597 0.35121 -0.34875 L 0.32934 -0.35615 " pathEditMode="relative" ptsTypes="fffffffffffffAA">
                                      <p:cBhvr>
                                        <p:cTn id="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9306E-7 C -0.00209 -0.05643 -0.01233 -0.11933 0.00677 -0.17137 C 0.01007 -0.1975 0.02569 -0.22063 0.04114 -0.23705 C 0.04774 -0.24399 0.05659 -0.2463 0.06302 -0.25347 C 0.06527 -0.25601 0.06718 -0.25902 0.06979 -0.26087 C 0.07309 -0.26318 0.07725 -0.26295 0.08073 -0.26457 C 0.11857 -0.26295 0.12152 -0.26388 0.15069 -0.25 C 0.15625 -0.24723 0.16198 -0.24306 0.16701 -0.2389 C 0.17031 -0.23612 0.17673 -0.22988 0.17673 -0.22988 C 0.17951 -0.22433 0.18055 -0.21901 0.1835 -0.21346 C 0.18628 -0.20236 0.18941 -0.1975 0.18073 -0.18964 C 0.17118 -0.19218 0.1743 -0.19427 0.16701 -0.20074 C 0.16354 -0.20791 0.16093 -0.20768 0.15468 -0.20976 C 0.15243 -0.20907 0.14948 -0.21022 0.14791 -0.20791 C 0.14618 -0.20513 0.14652 -0.19704 0.14652 -0.19704 " pathEditMode="relative" ptsTypes="ffffffffffffffA">
                                      <p:cBhvr>
                                        <p:cTn id="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3.14524E-6 C 0.00086 -0.03168 0.00242 -0.1006 0.00416 -0.12766 C 0.00468 -0.13483 0.01041 -0.15148 0.01232 -0.1568 C 0.02135 -0.18224 0.0309 -0.2049 0.04791 -0.22248 C 0.05572 -0.23057 0.07656 -0.2352 0.08628 -0.24075 C 0.09183 -0.24815 0.09635 -0.25463 0.10416 -0.25717 C 0.1085 -0.26295 0.11284 -0.26573 0.11788 -0.27012 C 0.11874 -0.27197 0.11944 -0.27405 0.12065 -0.27544 C 0.12222 -0.27706 0.13107 -0.27891 0.13159 -0.27914 C 0.13784 -0.28076 0.14322 -0.28261 0.1493 -0.28469 C 0.15069 -0.28585 0.15225 -0.28654 0.15347 -0.28816 C 0.15468 -0.28978 0.15781 -0.29417 0.15624 -0.29371 C 0.15294 -0.29278 0.15104 -0.28793 0.14791 -0.28654 C 0.14513 -0.28538 0.13975 -0.28677 0.13975 -0.28284 C 0.13975 -0.27868 0.13975 -0.27428 0.13975 -0.27012 " pathEditMode="relative" ptsTypes="ffffffffffffffA">
                                      <p:cBhvr>
                                        <p:cTn id="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01758E-7 C -0.01197 -0.00555 -0.02257 -0.01966 -0.03003 -0.03284 C -0.03958 -0.04995 -0.02916 -0.03561 -0.03836 -0.04741 C -0.03923 -0.04995 -0.03975 -0.0525 -0.04097 -0.05481 C -0.04201 -0.05689 -0.04409 -0.05805 -0.04513 -0.06036 C -0.046 -0.06244 -0.04583 -0.06522 -0.04652 -0.06753 C -0.04809 -0.07262 -0.05208 -0.0821 -0.05208 -0.0821 C -0.0559 -0.11101 -0.0592 -0.15402 -0.03836 -0.17345 C -0.03524 -0.18548 -0.02604 -0.1871 -0.0177 -0.18987 C -0.00816 -0.18918 0.00191 -0.19218 0.01094 -0.18802 C 0.01355 -0.18686 0.01112 -0.18039 0.00973 -0.17715 C 0.00799 -0.17299 0.00313 -0.17368 -1.38889E-6 -0.1716 C -0.03941 -0.17345 -0.03263 -0.15819 -0.03975 -0.17715 " pathEditMode="relative" ptsTypes="ffffffffffffA">
                                      <p:cBhvr>
                                        <p:cTn id="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 animBg="1"/>
      <p:bldP spid="8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b="1" u="sng" dirty="0" err="1" smtClean="0"/>
              <a:t>Complete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S</a:t>
            </a:r>
            <a:r>
              <a:rPr lang="cs-CZ" b="1" u="sng" dirty="0" err="1" smtClean="0"/>
              <a:t>entences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612068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76655" y="980728"/>
            <a:ext cx="8199801" cy="504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„</a:t>
            </a:r>
            <a:r>
              <a:rPr lang="cs-CZ" sz="2400" b="1" dirty="0" err="1" smtClean="0"/>
              <a:t>Who‘s</a:t>
            </a:r>
            <a:r>
              <a:rPr lang="cs-CZ" sz="2400" b="1" dirty="0" smtClean="0"/>
              <a:t> in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_________?“ „</a:t>
            </a:r>
            <a:r>
              <a:rPr lang="cs-CZ" sz="2400" b="1" dirty="0" err="1" smtClean="0"/>
              <a:t>It‘s</a:t>
            </a:r>
            <a:r>
              <a:rPr lang="cs-CZ" sz="2400" b="1" dirty="0" smtClean="0"/>
              <a:t> Mary </a:t>
            </a:r>
            <a:r>
              <a:rPr lang="cs-CZ" sz="2400" b="1" dirty="0" err="1" smtClean="0"/>
              <a:t>who‘s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captain</a:t>
            </a:r>
            <a:r>
              <a:rPr lang="cs-CZ" sz="2800" b="1" dirty="0" smtClean="0"/>
              <a:t>.“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476655" y="1700808"/>
            <a:ext cx="8199801" cy="504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„</a:t>
            </a:r>
            <a:r>
              <a:rPr lang="cs-CZ" sz="2400" b="1" dirty="0" err="1" smtClean="0"/>
              <a:t>What</a:t>
            </a:r>
            <a:r>
              <a:rPr lang="cs-CZ" sz="2400" b="1" dirty="0" smtClean="0"/>
              <a:t> sport do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_____?“ „I _____ </a:t>
            </a:r>
            <a:r>
              <a:rPr lang="cs-CZ" sz="2400" b="1" dirty="0" err="1" smtClean="0"/>
              <a:t>cycling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every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weekend</a:t>
            </a:r>
            <a:r>
              <a:rPr lang="cs-CZ" sz="2400" b="1" dirty="0" smtClean="0"/>
              <a:t>.“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476655" y="2455534"/>
            <a:ext cx="8199801" cy="504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„</a:t>
            </a:r>
            <a:r>
              <a:rPr lang="cs-CZ" sz="2400" b="1" dirty="0" err="1" smtClean="0"/>
              <a:t>Did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win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match</a:t>
            </a:r>
            <a:r>
              <a:rPr lang="cs-CZ" sz="2400" b="1" dirty="0" smtClean="0"/>
              <a:t>?“ „No, </a:t>
            </a:r>
            <a:r>
              <a:rPr lang="cs-CZ" sz="2400" b="1" dirty="0" err="1" smtClean="0"/>
              <a:t>we‘ve</a:t>
            </a:r>
            <a:r>
              <a:rPr lang="cs-CZ" sz="2400" b="1" dirty="0" smtClean="0"/>
              <a:t> _______ </a:t>
            </a:r>
            <a:r>
              <a:rPr lang="cs-CZ" sz="2400" b="1" dirty="0" err="1" smtClean="0"/>
              <a:t>it</a:t>
            </a:r>
            <a:r>
              <a:rPr lang="cs-CZ" sz="2400" b="1" dirty="0"/>
              <a:t> </a:t>
            </a:r>
            <a:r>
              <a:rPr lang="cs-CZ" sz="2400" b="1" dirty="0" smtClean="0"/>
              <a:t>– 0:3.“</a:t>
            </a:r>
            <a:endParaRPr lang="cs-CZ" sz="2400" b="1" dirty="0"/>
          </a:p>
        </p:txBody>
      </p:sp>
      <p:sp>
        <p:nvSpPr>
          <p:cNvPr id="7" name="Obdélník 6"/>
          <p:cNvSpPr/>
          <p:nvPr/>
        </p:nvSpPr>
        <p:spPr>
          <a:xfrm>
            <a:off x="476655" y="3140968"/>
            <a:ext cx="8199001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We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were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winning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match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until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time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when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our</a:t>
            </a:r>
            <a:r>
              <a:rPr lang="cs-CZ" sz="2400" b="1" dirty="0" smtClean="0"/>
              <a:t> rival ________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goal</a:t>
            </a:r>
            <a:r>
              <a:rPr lang="cs-CZ" sz="2400" b="1" dirty="0" smtClean="0"/>
              <a:t>. 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467544" y="4149080"/>
            <a:ext cx="8208112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„</a:t>
            </a:r>
            <a:r>
              <a:rPr lang="cs-CZ" sz="2400" b="1" dirty="0" err="1" smtClean="0"/>
              <a:t>I‘d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like</a:t>
            </a:r>
            <a:r>
              <a:rPr lang="cs-CZ" sz="2400" b="1" dirty="0" smtClean="0"/>
              <a:t> </a:t>
            </a:r>
            <a:r>
              <a:rPr lang="cs-CZ" sz="2400" b="1" smtClean="0"/>
              <a:t>to lose </a:t>
            </a:r>
            <a:r>
              <a:rPr lang="cs-CZ" sz="2400" b="1" dirty="0" err="1" smtClean="0"/>
              <a:t>some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weight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after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Christmas</a:t>
            </a:r>
            <a:r>
              <a:rPr lang="cs-CZ" sz="2400" b="1" dirty="0" smtClean="0"/>
              <a:t>.“ „</a:t>
            </a:r>
            <a:r>
              <a:rPr lang="cs-CZ" sz="2400" b="1" dirty="0" err="1" smtClean="0"/>
              <a:t>Why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don‘t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take</a:t>
            </a:r>
            <a:r>
              <a:rPr lang="cs-CZ" sz="2400" b="1" dirty="0" smtClean="0"/>
              <a:t> _____ a sport?“</a:t>
            </a:r>
            <a:endParaRPr lang="cs-CZ" sz="2400" b="1" dirty="0"/>
          </a:p>
        </p:txBody>
      </p:sp>
      <p:sp>
        <p:nvSpPr>
          <p:cNvPr id="9" name="Obdélník 8"/>
          <p:cNvSpPr/>
          <p:nvPr/>
        </p:nvSpPr>
        <p:spPr>
          <a:xfrm>
            <a:off x="441492" y="5157192"/>
            <a:ext cx="8208112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Michael‘s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been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doing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thai</a:t>
            </a:r>
            <a:r>
              <a:rPr lang="cs-CZ" sz="2400" b="1" dirty="0" smtClean="0"/>
              <a:t> box </a:t>
            </a:r>
            <a:r>
              <a:rPr lang="cs-CZ" sz="2400" b="1" dirty="0" err="1" smtClean="0"/>
              <a:t>for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six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years</a:t>
            </a:r>
            <a:r>
              <a:rPr lang="cs-CZ" sz="2400" b="1" dirty="0" smtClean="0"/>
              <a:t> but </a:t>
            </a:r>
            <a:r>
              <a:rPr lang="cs-CZ" sz="2400" b="1" dirty="0" err="1" smtClean="0"/>
              <a:t>it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hasn‘t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been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until</a:t>
            </a:r>
            <a:r>
              <a:rPr lang="cs-CZ" sz="2400" b="1" dirty="0" smtClean="0"/>
              <a:t> last </a:t>
            </a:r>
            <a:r>
              <a:rPr lang="cs-CZ" sz="2400" b="1" dirty="0" err="1" smtClean="0"/>
              <a:t>year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when</a:t>
            </a:r>
            <a:r>
              <a:rPr lang="cs-CZ" sz="2400" b="1" dirty="0" smtClean="0"/>
              <a:t> he _________ </a:t>
            </a:r>
            <a:r>
              <a:rPr lang="cs-CZ" sz="2400" b="1" dirty="0" err="1" smtClean="0"/>
              <a:t>professional</a:t>
            </a:r>
            <a:r>
              <a:rPr lang="cs-CZ" sz="2400" b="1" dirty="0" smtClean="0"/>
              <a:t>. </a:t>
            </a:r>
            <a:endParaRPr lang="cs-CZ" sz="2400" b="1" dirty="0"/>
          </a:p>
        </p:txBody>
      </p:sp>
      <p:sp>
        <p:nvSpPr>
          <p:cNvPr id="11" name="Obdélník 10"/>
          <p:cNvSpPr/>
          <p:nvPr/>
        </p:nvSpPr>
        <p:spPr>
          <a:xfrm>
            <a:off x="476655" y="6093296"/>
            <a:ext cx="8199801" cy="76470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„</a:t>
            </a:r>
            <a:r>
              <a:rPr lang="cs-CZ" sz="2400" b="1" dirty="0" err="1" smtClean="0"/>
              <a:t>You‘ve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got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awesome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figure</a:t>
            </a:r>
            <a:r>
              <a:rPr lang="cs-CZ" sz="2400" b="1" dirty="0" smtClean="0"/>
              <a:t>!“ „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know</a:t>
            </a:r>
            <a:r>
              <a:rPr lang="cs-CZ" sz="2400" b="1" dirty="0" smtClean="0"/>
              <a:t>, I </a:t>
            </a:r>
            <a:r>
              <a:rPr lang="cs-CZ" sz="2400" b="1" dirty="0" err="1" smtClean="0"/>
              <a:t>work</a:t>
            </a:r>
            <a:r>
              <a:rPr lang="cs-CZ" sz="2400" b="1" dirty="0" smtClean="0"/>
              <a:t> ______ </a:t>
            </a:r>
            <a:r>
              <a:rPr lang="cs-CZ" sz="2400" b="1" dirty="0" err="1" smtClean="0"/>
              <a:t>every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day</a:t>
            </a:r>
            <a:r>
              <a:rPr lang="cs-CZ" sz="2400" b="1" dirty="0" smtClean="0"/>
              <a:t>.“</a:t>
            </a:r>
            <a:endParaRPr lang="cs-CZ" sz="2400" b="1" dirty="0"/>
          </a:p>
        </p:txBody>
      </p:sp>
      <p:sp>
        <p:nvSpPr>
          <p:cNvPr id="12" name="Obdélník 11"/>
          <p:cNvSpPr/>
          <p:nvPr/>
        </p:nvSpPr>
        <p:spPr>
          <a:xfrm>
            <a:off x="2687199" y="1056784"/>
            <a:ext cx="1368152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203848" y="1712110"/>
            <a:ext cx="776129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576555" y="1712110"/>
            <a:ext cx="864096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868144" y="2454660"/>
            <a:ext cx="1080120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383401" y="3490422"/>
            <a:ext cx="1193153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851920" y="4493796"/>
            <a:ext cx="864096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464629" y="5445224"/>
            <a:ext cx="1440160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804248" y="6064854"/>
            <a:ext cx="905121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687199" y="1056784"/>
            <a:ext cx="1368152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lead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194803" y="1712110"/>
            <a:ext cx="776129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do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576555" y="1712110"/>
            <a:ext cx="864096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go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870692" y="2455534"/>
            <a:ext cx="1080120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lost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374355" y="3501008"/>
            <a:ext cx="1193153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scored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836579" y="4493796"/>
            <a:ext cx="864096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up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04248" y="6064854"/>
            <a:ext cx="905121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out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464629" y="5445224"/>
            <a:ext cx="1440160" cy="43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turned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84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/>
              <a:t>Sources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Klipart </a:t>
            </a:r>
            <a:r>
              <a:rPr lang="cs-CZ"/>
              <a:t>Microsoft </a:t>
            </a:r>
            <a:r>
              <a:rPr lang="cs-CZ" smtClean="0"/>
              <a:t>PowerPoint </a:t>
            </a:r>
            <a:r>
              <a:rPr lang="cs-CZ" dirty="0" err="1"/>
              <a:t>Presentation</a:t>
            </a:r>
            <a:r>
              <a:rPr lang="cs-CZ" dirty="0"/>
              <a:t> 2007, 2010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HASTINGS, Bob. </a:t>
            </a:r>
            <a:r>
              <a:rPr lang="cs-CZ" i="1" dirty="0"/>
              <a:t>Maturita </a:t>
            </a:r>
            <a:r>
              <a:rPr lang="cs-CZ" i="1" dirty="0" err="1"/>
              <a:t>activator</a:t>
            </a:r>
            <a:r>
              <a:rPr lang="cs-CZ" i="1" dirty="0"/>
              <a:t>: intenzivní příprava k maturitě : anglický jazyk - základní úroveň obtížnosti</a:t>
            </a:r>
            <a:r>
              <a:rPr lang="cs-CZ" dirty="0"/>
              <a:t>. </a:t>
            </a:r>
            <a:r>
              <a:rPr lang="cs-CZ" dirty="0" err="1"/>
              <a:t>Warszawa</a:t>
            </a:r>
            <a:r>
              <a:rPr lang="cs-CZ" dirty="0"/>
              <a:t>: </a:t>
            </a:r>
            <a:r>
              <a:rPr lang="cs-CZ" dirty="0" err="1"/>
              <a:t>Pearson</a:t>
            </a:r>
            <a:r>
              <a:rPr lang="cs-CZ" dirty="0"/>
              <a:t> </a:t>
            </a:r>
            <a:r>
              <a:rPr lang="cs-CZ" dirty="0" err="1"/>
              <a:t>Education</a:t>
            </a:r>
            <a:r>
              <a:rPr lang="cs-CZ" dirty="0"/>
              <a:t> Polska, 2009, 215 s. ISBN 978-83-7600-055-8.</a:t>
            </a:r>
          </a:p>
          <a:p>
            <a:pPr lvl="0"/>
            <a:r>
              <a:rPr lang="cs-CZ" u="sng" dirty="0">
                <a:hlinkClick r:id="rId2"/>
              </a:rPr>
              <a:t>http://www.bridge-online.cz/</a:t>
            </a:r>
            <a:r>
              <a:rPr lang="cs-CZ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086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457</Words>
  <Application>Microsoft Office PowerPoint</Application>
  <PresentationFormat>Předvádění na obrazovce (4:3)</PresentationFormat>
  <Paragraphs>236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Sport</vt:lpstr>
      <vt:lpstr>Match the Sports with the Pictures</vt:lpstr>
      <vt:lpstr>What do we call these sports…?</vt:lpstr>
      <vt:lpstr>Types of Sports </vt:lpstr>
      <vt:lpstr>Divide the Sports</vt:lpstr>
      <vt:lpstr>Equipment</vt:lpstr>
      <vt:lpstr>Places </vt:lpstr>
      <vt:lpstr>People </vt:lpstr>
      <vt:lpstr>Translate the Vocabulary</vt:lpstr>
      <vt:lpstr>Divide the Sports </vt:lpstr>
      <vt:lpstr>Complete the Sentences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</dc:title>
  <dc:creator>Richterová Veronika</dc:creator>
  <cp:lastModifiedBy>Richterová Veronika</cp:lastModifiedBy>
  <cp:revision>102</cp:revision>
  <dcterms:modified xsi:type="dcterms:W3CDTF">2013-04-16T22:20:39Z</dcterms:modified>
</cp:coreProperties>
</file>