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60" r:id="rId5"/>
    <p:sldId id="269" r:id="rId6"/>
    <p:sldId id="262" r:id="rId7"/>
    <p:sldId id="263" r:id="rId8"/>
    <p:sldId id="266" r:id="rId9"/>
    <p:sldId id="265" r:id="rId10"/>
    <p:sldId id="264" r:id="rId11"/>
    <p:sldId id="273" r:id="rId12"/>
    <p:sldId id="274" r:id="rId13"/>
    <p:sldId id="259" r:id="rId14"/>
    <p:sldId id="267" r:id="rId15"/>
    <p:sldId id="268" r:id="rId16"/>
    <p:sldId id="270" r:id="rId17"/>
    <p:sldId id="271" r:id="rId18"/>
    <p:sldId id="272" r:id="rId19"/>
    <p:sldId id="275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FF66"/>
    <a:srgbClr val="FFFF99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18. 4. 2013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18. 4. 2013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18. 4. 2013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600" baseline="0"/>
            </a:lvl1pPr>
          </a:lstStyle>
          <a:p>
            <a:r>
              <a:rPr lang="cs-CZ" dirty="0" smtClean="0"/>
              <a:t>Kliknutím vložte název prezentace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683568" y="3886200"/>
            <a:ext cx="7776864" cy="1126976"/>
          </a:xfrm>
        </p:spPr>
        <p:txBody>
          <a:bodyPr>
            <a:normAutofit/>
          </a:bodyPr>
          <a:lstStyle>
            <a:lvl1pPr marL="0" indent="0" algn="ctr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vložte tematickou oblast</a:t>
            </a:r>
            <a:endParaRPr lang="cs-CZ" dirty="0"/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6021288"/>
            <a:ext cx="5180926" cy="432048"/>
          </a:xfrm>
        </p:spPr>
        <p:txBody>
          <a:bodyPr>
            <a:noAutofit/>
          </a:bodyPr>
          <a:lstStyle>
            <a:lvl1pPr marL="0" indent="0">
              <a:buNone/>
              <a:defRPr sz="14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cs-CZ" dirty="0" smtClean="0"/>
              <a:t>Kliknutím  vložte kód přílohy – viz nápověda v informacích</a:t>
            </a:r>
            <a:endParaRPr lang="cs-CZ" dirty="0"/>
          </a:p>
        </p:txBody>
      </p:sp>
      <p:sp>
        <p:nvSpPr>
          <p:cNvPr id="18" name="TextovéPole 17"/>
          <p:cNvSpPr txBox="1"/>
          <p:nvPr userDrawn="1"/>
        </p:nvSpPr>
        <p:spPr>
          <a:xfrm>
            <a:off x="4572000" y="6021288"/>
            <a:ext cx="457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400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Projekt: CZ.1.07/1.5.00/34.0859</a:t>
            </a:r>
            <a:endParaRPr lang="cs-CZ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9" name="Obrázek 1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920" y="1268760"/>
            <a:ext cx="3726160" cy="812303"/>
          </a:xfrm>
          <a:prstGeom prst="rect">
            <a:avLst/>
          </a:prstGeom>
        </p:spPr>
      </p:pic>
      <p:sp>
        <p:nvSpPr>
          <p:cNvPr id="22" name="Zástupný symbol pro text 21"/>
          <p:cNvSpPr>
            <a:spLocks noGrp="1"/>
          </p:cNvSpPr>
          <p:nvPr>
            <p:ph type="body" sz="quarter" idx="14" hasCustomPrompt="1"/>
          </p:nvPr>
        </p:nvSpPr>
        <p:spPr>
          <a:xfrm>
            <a:off x="2375756" y="5376050"/>
            <a:ext cx="4392488" cy="432486"/>
          </a:xfrm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cs-CZ" dirty="0" smtClean="0"/>
              <a:t>Kliknutím vložte autora</a:t>
            </a:r>
            <a:endParaRPr lang="cs-CZ" dirty="0"/>
          </a:p>
        </p:txBody>
      </p:sp>
      <p:sp>
        <p:nvSpPr>
          <p:cNvPr id="23" name="TextovéPole 22"/>
          <p:cNvSpPr txBox="1"/>
          <p:nvPr userDrawn="1"/>
        </p:nvSpPr>
        <p:spPr>
          <a:xfrm>
            <a:off x="4036504" y="5013176"/>
            <a:ext cx="1070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Autor: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074" y="179509"/>
            <a:ext cx="1217852" cy="801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4871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18. 4. 2013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5.wmf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gif"/><Relationship Id="rId4" Type="http://schemas.openxmlformats.org/officeDocument/2006/relationships/image" Target="../media/image1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7" Type="http://schemas.openxmlformats.org/officeDocument/2006/relationships/image" Target="../media/image21.jpe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23.wmf"/><Relationship Id="rId7" Type="http://schemas.openxmlformats.org/officeDocument/2006/relationships/image" Target="../media/image27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11" Type="http://schemas.openxmlformats.org/officeDocument/2006/relationships/image" Target="../media/image31.wmf"/><Relationship Id="rId5" Type="http://schemas.openxmlformats.org/officeDocument/2006/relationships/image" Target="../media/image25.wmf"/><Relationship Id="rId10" Type="http://schemas.openxmlformats.org/officeDocument/2006/relationships/image" Target="../media/image30.wmf"/><Relationship Id="rId4" Type="http://schemas.openxmlformats.org/officeDocument/2006/relationships/image" Target="../media/image24.jpeg"/><Relationship Id="rId9" Type="http://schemas.openxmlformats.org/officeDocument/2006/relationships/image" Target="../media/image2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wmf"/><Relationship Id="rId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37.jpeg"/><Relationship Id="rId7" Type="http://schemas.openxmlformats.org/officeDocument/2006/relationships/image" Target="../media/image41.wmf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wmf"/><Relationship Id="rId11" Type="http://schemas.openxmlformats.org/officeDocument/2006/relationships/image" Target="../media/image45.wmf"/><Relationship Id="rId5" Type="http://schemas.openxmlformats.org/officeDocument/2006/relationships/image" Target="../media/image39.jpeg"/><Relationship Id="rId10" Type="http://schemas.openxmlformats.org/officeDocument/2006/relationships/image" Target="../media/image44.wmf"/><Relationship Id="rId4" Type="http://schemas.openxmlformats.org/officeDocument/2006/relationships/image" Target="../media/image38.jpeg"/><Relationship Id="rId9" Type="http://schemas.openxmlformats.org/officeDocument/2006/relationships/image" Target="../media/image43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49.wm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54.wmf"/><Relationship Id="rId4" Type="http://schemas.openxmlformats.org/officeDocument/2006/relationships/image" Target="../media/image53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3" Type="http://schemas.openxmlformats.org/officeDocument/2006/relationships/image" Target="../media/image56.wmf"/><Relationship Id="rId7" Type="http://schemas.openxmlformats.org/officeDocument/2006/relationships/image" Target="../media/image60.wmf"/><Relationship Id="rId2" Type="http://schemas.openxmlformats.org/officeDocument/2006/relationships/image" Target="../media/image5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wmf"/><Relationship Id="rId11" Type="http://schemas.openxmlformats.org/officeDocument/2006/relationships/image" Target="../media/image63.wmf"/><Relationship Id="rId5" Type="http://schemas.openxmlformats.org/officeDocument/2006/relationships/image" Target="../media/image58.jpeg"/><Relationship Id="rId10" Type="http://schemas.openxmlformats.org/officeDocument/2006/relationships/image" Target="../media/image62.wmf"/><Relationship Id="rId4" Type="http://schemas.openxmlformats.org/officeDocument/2006/relationships/image" Target="../media/image57.wmf"/><Relationship Id="rId9" Type="http://schemas.openxmlformats.org/officeDocument/2006/relationships/image" Target="../media/image12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ridge-online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err="1" smtClean="0"/>
              <a:t>Health</a:t>
            </a:r>
            <a:endParaRPr lang="cs-CZ" b="1" dirty="0"/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General</a:t>
            </a:r>
            <a:r>
              <a:rPr lang="cs-CZ" dirty="0" smtClean="0"/>
              <a:t> </a:t>
            </a:r>
            <a:r>
              <a:rPr lang="cs-CZ" dirty="0" err="1" smtClean="0"/>
              <a:t>Topics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New Maturita </a:t>
            </a:r>
            <a:r>
              <a:rPr lang="cs-CZ" dirty="0" err="1" smtClean="0"/>
              <a:t>Exam</a:t>
            </a:r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VY_32_INOVACE_43-17_VP_Health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smtClean="0"/>
              <a:t>Mgr. Veronika Richterová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1115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b="1" u="sng" dirty="0" err="1" smtClean="0"/>
              <a:t>Illnesses</a:t>
            </a:r>
            <a:endParaRPr lang="cs-CZ" b="1" u="sng" dirty="0"/>
          </a:p>
        </p:txBody>
      </p:sp>
      <p:pic>
        <p:nvPicPr>
          <p:cNvPr id="1026" name="Picture 2" descr="C:\Users\richterova\AppData\Local\Microsoft\Windows\Temporary Internet Files\Content.IE5\ODETEJ0Z\MP900427831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929" y="0"/>
            <a:ext cx="1666071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ichterova\AppData\Local\Microsoft\Windows\Temporary Internet Files\Content.IE5\YITN6Z8Y\MP90042437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6752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2787677" y="299188"/>
            <a:ext cx="3456384" cy="59837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B0F0"/>
                </a:solidFill>
              </a:rPr>
              <a:t>What‘s</a:t>
            </a:r>
            <a:r>
              <a:rPr lang="cs-CZ" b="1" dirty="0" smtClean="0">
                <a:solidFill>
                  <a:srgbClr val="00B0F0"/>
                </a:solidFill>
              </a:rPr>
              <a:t> </a:t>
            </a:r>
            <a:r>
              <a:rPr lang="cs-CZ" b="1" dirty="0" err="1" smtClean="0">
                <a:solidFill>
                  <a:srgbClr val="00B0F0"/>
                </a:solidFill>
              </a:rPr>
              <a:t>the</a:t>
            </a:r>
            <a:r>
              <a:rPr lang="cs-CZ" b="1" dirty="0" smtClean="0">
                <a:solidFill>
                  <a:srgbClr val="00B0F0"/>
                </a:solidFill>
              </a:rPr>
              <a:t> synonym </a:t>
            </a:r>
            <a:r>
              <a:rPr lang="cs-CZ" b="1" dirty="0" err="1" smtClean="0">
                <a:solidFill>
                  <a:srgbClr val="00B0F0"/>
                </a:solidFill>
              </a:rPr>
              <a:t>of</a:t>
            </a:r>
            <a:r>
              <a:rPr lang="cs-CZ" b="1" dirty="0" smtClean="0">
                <a:solidFill>
                  <a:srgbClr val="00B0F0"/>
                </a:solidFill>
              </a:rPr>
              <a:t> </a:t>
            </a:r>
            <a:r>
              <a:rPr lang="cs-CZ" b="1" dirty="0" err="1" smtClean="0">
                <a:solidFill>
                  <a:srgbClr val="00B0F0"/>
                </a:solidFill>
              </a:rPr>
              <a:t>illness</a:t>
            </a:r>
            <a:r>
              <a:rPr lang="cs-CZ" b="1" dirty="0" smtClean="0">
                <a:solidFill>
                  <a:srgbClr val="00B0F0"/>
                </a:solidFill>
              </a:rPr>
              <a:t>?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787677" y="299188"/>
            <a:ext cx="3456384" cy="59837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DISEASE/SICKNESS/CONDITION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C:\Users\richterova\AppData\Local\Microsoft\Windows\Temporary Internet Files\Content.IE5\KHLWT3WF\MC90029578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71" y="1412776"/>
            <a:ext cx="1203163" cy="107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ichterova\AppData\Local\Microsoft\Windows\Temporary Internet Files\Content.IE5\YITN6Z8Y\MC90043472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571" y="1216876"/>
            <a:ext cx="1271633" cy="1271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richterova\AppData\Local\Microsoft\Windows\Temporary Internet Files\Content.IE5\KHLWT3WF\MM900283654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094" y="3741613"/>
            <a:ext cx="1417291" cy="153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ichterova\AppData\Local\Microsoft\Windows\Temporary Internet Files\Content.IE5\ODETEJ0Z\MC90023273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70" y="4027816"/>
            <a:ext cx="1058562" cy="1319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ichterova\AppData\Local\Microsoft\Windows\Temporary Internet Files\Content.IE5\ODETEJ0Z\MC90004019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268" y="4096374"/>
            <a:ext cx="947544" cy="1182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ichterova\AppData\Local\Microsoft\Windows\Temporary Internet Files\Content.IE5\A87V3WKD\MP900439333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000" y="1196752"/>
            <a:ext cx="1166698" cy="1055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34783" y="5348630"/>
            <a:ext cx="172819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CANCER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403648" y="6129924"/>
            <a:ext cx="172819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BROKEN ARM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2969904" y="5348630"/>
            <a:ext cx="172819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TO CHOKE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4532040" y="6102812"/>
            <a:ext cx="172819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r>
              <a:rPr lang="cs-CZ" sz="2400" b="1" dirty="0" smtClean="0">
                <a:solidFill>
                  <a:srgbClr val="00B0F0"/>
                </a:solidFill>
              </a:rPr>
              <a:t>FEVER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6126548" y="5348630"/>
            <a:ext cx="172819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WOUND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7415808" y="6102812"/>
            <a:ext cx="172819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TO SNEEZE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2787677" y="299188"/>
            <a:ext cx="3456384" cy="59837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B0F0"/>
                </a:solidFill>
              </a:rPr>
              <a:t>Match</a:t>
            </a:r>
            <a:r>
              <a:rPr lang="cs-CZ" b="1" dirty="0" smtClean="0">
                <a:solidFill>
                  <a:srgbClr val="00B0F0"/>
                </a:solidFill>
              </a:rPr>
              <a:t> </a:t>
            </a:r>
            <a:r>
              <a:rPr lang="cs-CZ" b="1" dirty="0" err="1" smtClean="0">
                <a:solidFill>
                  <a:srgbClr val="00B0F0"/>
                </a:solidFill>
              </a:rPr>
              <a:t>the</a:t>
            </a:r>
            <a:r>
              <a:rPr lang="cs-CZ" b="1" dirty="0" smtClean="0">
                <a:solidFill>
                  <a:srgbClr val="00B0F0"/>
                </a:solidFill>
              </a:rPr>
              <a:t> </a:t>
            </a:r>
            <a:r>
              <a:rPr lang="cs-CZ" b="1" dirty="0" err="1" smtClean="0">
                <a:solidFill>
                  <a:srgbClr val="00B0F0"/>
                </a:solidFill>
              </a:rPr>
              <a:t>words</a:t>
            </a:r>
            <a:r>
              <a:rPr lang="cs-CZ" b="1" dirty="0" smtClean="0">
                <a:solidFill>
                  <a:srgbClr val="00B0F0"/>
                </a:solidFill>
              </a:rPr>
              <a:t> </a:t>
            </a:r>
            <a:r>
              <a:rPr lang="cs-CZ" b="1" dirty="0" err="1" smtClean="0">
                <a:solidFill>
                  <a:srgbClr val="00B0F0"/>
                </a:solidFill>
              </a:rPr>
              <a:t>with</a:t>
            </a:r>
            <a:r>
              <a:rPr lang="cs-CZ" b="1" dirty="0" smtClean="0">
                <a:solidFill>
                  <a:srgbClr val="00B0F0"/>
                </a:solidFill>
              </a:rPr>
              <a:t> </a:t>
            </a:r>
            <a:r>
              <a:rPr lang="cs-CZ" b="1" dirty="0" err="1" smtClean="0">
                <a:solidFill>
                  <a:srgbClr val="00B0F0"/>
                </a:solidFill>
              </a:rPr>
              <a:t>the</a:t>
            </a:r>
            <a:r>
              <a:rPr lang="cs-CZ" b="1" dirty="0" smtClean="0">
                <a:solidFill>
                  <a:srgbClr val="00B0F0"/>
                </a:solidFill>
              </a:rPr>
              <a:t> </a:t>
            </a:r>
            <a:r>
              <a:rPr lang="cs-CZ" b="1" dirty="0" err="1" smtClean="0">
                <a:solidFill>
                  <a:srgbClr val="00B0F0"/>
                </a:solidFill>
              </a:rPr>
              <a:t>pictures</a:t>
            </a:r>
            <a:endParaRPr lang="cs-CZ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417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6.2963E-6 C 0.00399 -0.01899 0.00677 -0.02385 0.02118 -0.02825 C 0.0309 -0.04121 0.08264 -0.04422 0.09097 -0.04445 C 0.13993 -0.04515 0.18889 -0.04584 0.23784 -0.04654 C 0.26406 -0.04954 0.28906 -0.05996 0.3151 -0.06459 C 0.32326 -0.06899 0.33107 -0.07362 0.33941 -0.07686 C 0.34982 -0.08103 0.35659 -0.08126 0.3651 -0.0889 C 0.36892 -0.09237 0.37187 -0.09769 0.37569 -0.10116 C 0.3809 -0.10603 0.38732 -0.10834 0.39236 -0.1132 C 0.3993 -0.11991 0.40555 -0.12825 0.41215 -0.13542 C 0.41666 -0.14029 0.42205 -0.14376 0.42569 -0.14954 C 0.43906 -0.1713 0.45052 -0.18982 0.46215 -0.21228 C 0.47031 -0.22802 0.47205 -0.22755 0.47882 -0.24445 C 0.48559 -0.26158 0.48802 -0.28079 0.49236 -0.29908 C 0.49496 -0.322 0.49705 -0.34515 0.5 -0.36783 C 0.49948 -0.37316 0.49965 -0.37871 0.49843 -0.3838 C 0.49531 -0.39654 0.47691 -0.4176 0.46961 -0.4264 C 0.43472 -0.46853 0.3967 -0.49075 0.35 -0.49491 C 0.33229 -0.49978 0.32361 -0.49839 0.30295 -0.497 C 0.2967 -0.49422 0.29305 -0.49075 0.28628 -0.4889 C 0.26944 -0.47431 0.24878 -0.472 0.23177 -0.45672 C 0.21736 -0.44376 0.2033 -0.43473 0.18784 -0.42431 C 0.17812 -0.41783 0.16944 -0.41066 0.15902 -0.40603 C 0.14687 -0.4007 0.14479 -0.39445 0.13177 -0.39191 C 0.12014 -0.3845 0.10746 -0.38542 0.09548 -0.37987 C 0.0684 -0.38056 0.02517 -0.37917 -0.00764 -0.3838 C -0.03091 -0.38704 -0.05278 -0.39954 -0.0757 -0.40417 C -0.08125 -0.40649 -0.08664 -0.40857 -0.09236 -0.41019 C -0.0974 -0.41436 -0.10261 -0.41783 -0.10764 -0.42223 C -0.10955 -0.43056 -0.11355 -0.43774 -0.1198 -0.44052 C -0.12535 -0.44792 -0.12761 -0.44746 -0.1349 -0.45047 C -0.13802 -0.45163 -0.14393 -0.45464 -0.14393 -0.45464 C -0.14497 -0.45603 -0.14601 -0.45718 -0.14705 -0.45857 C -0.14809 -0.45996 -0.15 -0.46274 -0.15 -0.46274 " pathEditMode="relative" ptsTypes="fffffffffffffffffffffffffffffffff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10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C -0.00156 -1.11111E-6 -0.03628 -0.00208 -0.04393 -0.00393 C -0.05815 -0.00717 -0.07013 -0.01412 -0.08489 -0.0162 C -0.10938 -0.02315 -0.1323 -0.03588 -0.15608 -0.04653 C -0.15816 -0.04861 -0.1599 -0.05116 -0.16216 -0.05255 C -0.16702 -0.05579 -0.17726 -0.06065 -0.17726 -0.06042 C -0.19271 -0.08125 -0.16754 -0.04861 -0.18941 -0.07268 C -0.19671 -0.08079 -0.21372 -0.1081 -0.21823 -0.11921 C -0.2224 -0.1294 -0.22327 -0.14097 -0.2257 -0.15162 C -0.22813 -0.1618 -0.2323 -0.17153 -0.2349 -0.18171 C -0.23716 -0.20417 -0.24185 -0.23426 -0.22882 -0.25255 C -0.22466 -0.26852 -0.21858 -0.2706 -0.21216 -0.28287 C -0.21112 -0.28495 -0.2106 -0.2875 -0.20903 -0.28889 C -0.20539 -0.29236 -0.20122 -0.2956 -0.19688 -0.29699 C -0.19237 -0.29838 -0.18334 -0.30092 -0.18334 -0.30069 C -0.17275 -0.30023 -0.16216 -0.3 -0.15157 -0.29907 C -0.13542 -0.29745 -0.11893 -0.29028 -0.10296 -0.2868 C -0.08628 -0.2831 -0.06928 -0.28032 -0.05296 -0.27477 C -0.04237 -0.2662 -0.03038 -0.26342 -0.01822 -0.26065 C -0.01615 -0.25926 -0.01423 -0.25764 -0.01215 -0.25648 C -0.01024 -0.25555 -0.00798 -0.25579 -0.00607 -0.25463 C -0.00434 -0.2537 -0.00295 -0.25208 -0.00156 -0.25046 C -0.00052 -0.2493 0.00018 -0.24722 0.00157 -0.24653 C 0.00695 -0.24329 0.0132 -0.24236 0.01823 -0.23842 C 0.03178 -0.22778 0.04219 -0.22292 0.05764 -0.21829 C 0.09966 -0.22338 0.07813 -0.22083 0.10001 -0.22824 C 0.10105 -0.22963 0.10191 -0.23148 0.10313 -0.23241 C 0.10452 -0.23356 0.10643 -0.23287 0.10764 -0.23426 C 0.10903 -0.23588 0.10938 -0.23866 0.1106 -0.24051 C 0.11424 -0.2456 0.11997 -0.25046 0.12431 -0.25463 C 0.12605 -0.2581 0.12865 -0.26088 0.13039 -0.26458 C 0.13126 -0.26643 0.13091 -0.26875 0.13178 -0.2706 C 0.13403 -0.27569 0.13698 -0.28009 0.13941 -0.28495 C 0.13889 -0.29907 0.13907 -0.31319 0.13785 -0.32731 C 0.13751 -0.33079 0.13316 -0.34213 0.13178 -0.34537 C 0.12483 -0.36204 0.11476 -0.3875 0.10001 -0.39398 C 0.08421 -0.40092 0.06615 -0.40069 0.05001 -0.4081 C 0.02136 -0.40671 0.00313 -0.4044 -0.02274 -0.4 C -0.03907 -0.40069 -0.06267 -0.39792 -0.08021 -0.40602 C -0.0835 -0.4125 -0.08386 -0.41875 -0.08784 -0.4243 C -0.08836 -0.42824 -0.08836 -0.43241 -0.0894 -0.43634 C -0.09097 -0.44213 -0.09548 -0.45255 -0.09548 -0.45231 C -0.09739 -0.46342 -0.09774 -0.47731 -0.10157 -0.4868 " pathEditMode="relative" rAng="0" ptsTypes="ffffffffffffffffffffffffffffffffffffffffffA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-2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5.55556E-6 C 0.00348 -0.00903 0.00747 -0.02015 0.01199 -0.02825 C 0.02171 -0.04561 0.03803 -0.05718 0.0514 -0.06853 C 0.05817 -0.07431 0.06824 -0.08427 0.0757 -0.08681 C 0.08386 -0.08959 0.09202 -0.09144 0.10001 -0.09491 C 0.11615 -0.09422 0.1323 -0.09422 0.14845 -0.09283 C 0.16164 -0.09167 0.17223 -0.08496 0.18473 -0.08079 C 0.19827 -0.0764 0.21181 -0.07454 0.2257 -0.07269 C 0.25227 -0.06459 0.28039 -0.06112 0.30747 -0.05857 C 0.31997 -0.05001 0.33612 -0.04723 0.35001 -0.04445 C 0.36615 -0.03334 0.38872 -0.03195 0.40609 -0.02616 C 0.44133 -0.01459 0.47744 -0.0051 0.51355 0.00208 C 0.5323 0.00578 0.55053 0.01434 0.56963 0.01828 C 0.57813 0.02013 0.59532 0.02222 0.59532 0.02222 C 0.6165 0.02083 0.63786 0.02083 0.65904 0.01828 C 0.67449 0.01643 0.69515 0.00717 0.70904 -0.00186 C 0.71876 -0.00811 0.72761 -0.0176 0.73786 -0.02223 C 0.7389 -0.02431 0.73942 -0.02663 0.74081 -0.02825 C 0.74359 -0.03149 0.75001 -0.03635 0.75001 -0.03635 C 0.758 -0.05001 0.76529 -0.06297 0.77119 -0.07871 C 0.77258 -0.08241 0.77275 -0.08704 0.77414 -0.09075 C 0.77622 -0.09653 0.77918 -0.10163 0.78178 -0.10695 C 0.78525 -0.1257 0.79081 -0.14306 0.79532 -0.16158 C 0.79636 -0.16552 0.79845 -0.17362 0.79845 -0.17362 C 0.80105 -0.2014 0.80036 -0.18542 0.79845 -0.22616 C 0.79793 -0.23635 0.7981 -0.24653 0.79688 -0.25649 C 0.79584 -0.26528 0.79289 -0.26436 0.78942 -0.27061 C 0.77709 -0.29329 0.76876 -0.28728 0.74688 -0.2889 C 0.7415 -0.29978 0.73994 -0.3139 0.73178 -0.32107 C 0.72883 -0.3264 0.72449 -0.33103 0.72275 -0.33728 C 0.7198 -0.34885 0.71737 -0.35417 0.70904 -0.3595 C 0.70522 -0.36737 0.70782 -0.36552 0.7014 -0.36552 " pathEditMode="relative" ptsTypes="fffffffffffffffffffffffffffffffA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10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63 0.00695 C 0.02257 0.00093 0.02327 -0.00671 0.02778 -0.01528 C 0.03143 -0.03125 0.03716 -0.04583 0.04132 -0.06157 C 0.0448 -0.08889 0.05 -0.11551 0.05348 -0.14259 C 0.05296 -0.17523 0.05556 -0.23333 0.04896 -0.27176 C 0.04115 -0.3169 0.02466 -0.35046 0.00643 -0.38889 C -0.00138 -0.40532 -0.00972 -0.4213 -0.0177 -0.4375 C -0.02326 -0.44884 -0.02899 -0.46643 -0.03593 -0.47778 C -0.05191 -0.50417 -0.07708 -0.51921 -0.09809 -0.53634 C -0.11909 -0.55347 -0.13507 -0.56759 -0.16024 -0.57083 C -0.18958 -0.58171 -0.22083 -0.58958 -0.25104 -0.59491 C -0.28958 -0.5831 -0.24201 -0.59699 -0.35416 -0.59097 C -0.36493 -0.59028 -0.37534 -0.58611 -0.38593 -0.58495 C -0.40451 -0.57755 -0.42343 -0.57523 -0.44201 -0.56875 C -0.4493 -0.5662 -0.45607 -0.5618 -0.46319 -0.55856 C -0.47638 -0.5419 -0.45503 -0.56759 -0.47083 -0.55255 C -0.47708 -0.54653 -0.47864 -0.54167 -0.48593 -0.53842 C -0.49461 -0.52986 -0.50486 -0.52176 -0.51319 -0.51227 C -0.51979 -0.50486 -0.52517 -0.49722 -0.53298 -0.4919 C -0.54496 -0.47037 -0.52951 -0.49653 -0.54357 -0.47778 C -0.54878 -0.47083 -0.55034 -0.4625 -0.55555 -0.45555 C -0.55885 -0.44305 -0.55625 -0.45116 -0.56632 -0.43333 L -0.56632 -0.43333 C -0.57066 -0.42153 -0.57586 -0.41018 -0.58298 -0.40116 C -0.58576 -0.39421 -0.58958 -0.38403 -0.59357 -0.37893 C -0.59704 -0.36296 -0.60868 -0.34792 -0.61632 -0.33449 C -0.62187 -0.32477 -0.62465 -0.31296 -0.62829 -0.30208 C -0.63229 -0.28981 -0.63732 -0.27778 -0.64201 -0.26574 C -0.64635 -0.23773 -0.66284 -0.21319 -0.67534 -0.19097 C -0.67951 -0.17454 -0.68697 -0.17546 -0.69496 -0.16481 C -0.70243 -0.15486 -0.69322 -0.1662 -0.71024 -0.15255 C -0.72829 -0.13796 -0.74774 -0.13079 -0.7677 -0.12222 C -0.77656 -0.11852 -0.78576 -0.11435 -0.79496 -0.11227 C -0.79895 -0.11134 -0.80711 -0.11018 -0.80711 -0.11018 " pathEditMode="relative" ptsTypes="fffffffffffffffffffffFfffffffffffA">
                                      <p:cBhvr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2000" fill="hold"/>
                                        <p:tgtEl>
                                          <p:spTgt spid="10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C -0.01528 0.00139 -0.02743 0.00393 -0.04236 -2.22222E-6 C -0.0566 -0.0037 -0.06754 -0.0162 -0.08021 -0.02431 C -0.08455 -0.02708 -0.08959 -0.02778 -0.09393 -0.03032 C -0.11111 -0.04051 -0.1283 -0.05278 -0.14393 -0.06667 C -0.15677 -0.07801 -0.17344 -0.08704 -0.18472 -0.10093 C -0.20834 -0.12986 -0.22847 -0.16389 -0.25295 -0.1919 C -0.26285 -0.21482 -0.27622 -0.23472 -0.28472 -0.25857 C -0.29063 -0.27523 -0.29115 -0.29144 -0.29393 -0.30903 C -0.30382 -0.37176 -0.29497 -0.30394 -0.3 -0.34352 C -0.29913 -0.39421 -0.30209 -0.49259 -0.28334 -0.54537 C -0.24462 -0.65394 -0.15139 -0.76458 -0.06806 -0.80579 C -0.0441 -0.81759 -0.00834 -0.83449 0.01979 -0.84236 C 0.0835 -0.86019 0.04913 -0.84607 0.08646 -0.86273 C 0.11371 -0.86157 0.13819 -0.86319 0.16371 -0.85046 C 0.18177 -0.84144 0.20208 -0.81898 0.21528 -0.80579 C 0.22691 -0.79468 0.23975 -0.78542 0.25 -0.77176 C 0.26389 -0.75324 0.27482 -0.72801 0.28646 -0.70718 C 0.30104 -0.68125 0.31371 -0.6537 0.32725 -0.62639 C 0.33316 -0.61458 0.34149 -0.60486 0.34548 -0.5919 C 0.36076 -0.54144 0.36719 -0.48773 0.3743 -0.43426 C 0.3783 -0.36296 0.3835 -0.29028 0.37135 -0.22014 C 0.36927 -0.20857 0.37014 -0.20394 0.36666 -0.1919 C 0.35469 -0.15116 0.33316 -0.1162 0.3092 -0.08681 C 0.29861 -0.07361 0.29271 -0.06204 0.28038 -0.05046 C 0.21684 0.00926 0.14288 0.04931 0.06666 0.06667 C 0.06423 0.06806 0.0618 0.06944 0.0592 0.0706 C 0.05729 0.07153 0.05382 0.07523 0.05312 0.07268 C 0.05156 0.06713 0.05399 0.06065 0.05469 0.05463 C 0.05694 0.03542 0.07187 0.01481 0.08194 0.00208 C 0.08246 -0.00069 0.08246 -0.00347 0.08333 -0.00602 C 0.08403 -0.00787 0.08628 -0.00833 0.08646 -0.01019 C 0.08715 -0.01667 0.08333 -0.02361 0.08333 -0.03032 " pathEditMode="relative" ptsTypes="ffffffffffffffffffffffffffffffffA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2000" fill="hold"/>
                                        <p:tgtEl>
                                          <p:spTgt spid="10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-0.05672 C -0.08819 -0.0588 -0.1816 -0.05903 -0.275 -0.06273 C -0.28073 -0.06297 -0.28611 -0.0669 -0.29167 -0.06875 C -0.3191 -0.07755 -0.34514 -0.08357 -0.37205 -0.09514 C -0.4283 -0.11922 -0.48611 -0.14491 -0.52049 -0.21412 C -0.5276 -0.22824 -0.53698 -0.24074 -0.54167 -0.25672 C -0.56059 -0.32176 -0.56875 -0.39236 -0.57813 -0.46065 C -0.57934 -0.49514 -0.5809 -0.52246 -0.57813 -0.55764 C -0.57691 -0.57222 -0.57205 -0.58588 -0.56892 -0.6 C -0.56319 -0.62593 -0.55503 -0.65047 -0.54618 -0.67477 C -0.5375 -0.69838 -0.51823 -0.75255 -0.50226 -0.76968 C -0.48681 -0.78635 -0.46979 -0.80556 -0.45069 -0.81412 C -0.37986 -0.8456 -0.30208 -0.8426 -0.22813 -0.84445 C -0.12378 -0.84352 -0.05712 -0.84236 0.03403 -0.83449 C 0.06215 -0.82847 0.09219 -0.81806 0.12049 -0.81412 C 0.14878 -0.80394 0.1691 -0.7838 0.19167 -0.75972 C 0.19826 -0.75255 0.21285 -0.74121 0.21892 -0.73148 C 0.24861 -0.68357 0.27326 -0.63125 0.29931 -0.57986 C 0.30156 -0.56065 0.30764 -0.54329 0.31285 -0.52523 C 0.31424 -0.5044 0.31597 -0.48357 0.31719 -0.46273 C 0.31684 -0.43912 0.31684 -0.41551 0.31597 -0.3919 C 0.31545 -0.37824 0.31128 -0.36644 0.30833 -0.35371 C 0.3033 -0.33357 0.30069 -0.31412 0.29323 -0.29514 C 0.27899 -0.25996 0.25434 -0.23773 0.23559 -0.2081 C 0.23073 -0.20047 0.22517 -0.19352 0.22049 -0.18588 C 0.20729 -0.16459 0.19427 -0.13588 0.17483 -0.12338 C 0.17135 -0.11852 0.16701 -0.11297 0.16267 -0.10926 C 0.15799 -0.10486 0.1526 -0.10371 0.14774 -0.09908 C 0.14392 -0.0956 0.14097 -0.09051 0.13715 -0.08704 C 0.13576 -0.08588 0.13403 -0.08588 0.13264 -0.08496 C 0.12465 -0.0794 0.12222 -0.075 0.11285 -0.07084 C 0.10208 -0.05579 0.08299 -0.0551 0.06892 -0.04861 C 0.06059 -0.05255 0.06441 -0.04861 0.06441 -0.06667 L 0.08108 -0.06875 " pathEditMode="relative" ptsTypes="ffffffffffffffffffffffffffffffffAA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7" grpId="0" animBg="1"/>
      <p:bldP spid="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b="1" u="sng" dirty="0" err="1" smtClean="0"/>
              <a:t>Pains</a:t>
            </a:r>
            <a:r>
              <a:rPr lang="cs-CZ" b="1" u="sng" dirty="0" smtClean="0"/>
              <a:t> and </a:t>
            </a:r>
            <a:r>
              <a:rPr lang="cs-CZ" b="1" u="sng" dirty="0" err="1" smtClean="0"/>
              <a:t>Aches</a:t>
            </a:r>
            <a:endParaRPr lang="cs-CZ" b="1" u="sng" dirty="0"/>
          </a:p>
        </p:txBody>
      </p:sp>
      <p:pic>
        <p:nvPicPr>
          <p:cNvPr id="3074" name="Picture 2" descr="C:\Users\richterova\AppData\Local\Microsoft\Windows\Temporary Internet Files\Content.IE5\KHLWT3WF\MP900409781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595" y="1052736"/>
            <a:ext cx="1003525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richterova\AppData\Local\Microsoft\Windows\Temporary Internet Files\Content.IE5\YITN6Z8Y\MC9004263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78" y="2920681"/>
            <a:ext cx="682554" cy="49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richterova\AppData\Local\Microsoft\Windows\Temporary Internet Files\Content.IE5\ODETEJ0Z\MC9002381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17" y="2050300"/>
            <a:ext cx="577998" cy="597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richterova\AppData\Local\Microsoft\Windows\Temporary Internet Files\Content.IE5\KHLWT3WF\MM900286744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33" y="3616457"/>
            <a:ext cx="791716" cy="777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lus 3"/>
          <p:cNvSpPr/>
          <p:nvPr/>
        </p:nvSpPr>
        <p:spPr>
          <a:xfrm>
            <a:off x="1967136" y="1331818"/>
            <a:ext cx="457200" cy="457200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Plus 12"/>
          <p:cNvSpPr/>
          <p:nvPr/>
        </p:nvSpPr>
        <p:spPr>
          <a:xfrm>
            <a:off x="1967136" y="2198966"/>
            <a:ext cx="457200" cy="457200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Plus 13"/>
          <p:cNvSpPr/>
          <p:nvPr/>
        </p:nvSpPr>
        <p:spPr>
          <a:xfrm>
            <a:off x="1967136" y="2960084"/>
            <a:ext cx="457200" cy="457200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lus 14"/>
          <p:cNvSpPr/>
          <p:nvPr/>
        </p:nvSpPr>
        <p:spPr>
          <a:xfrm>
            <a:off x="1967136" y="3776464"/>
            <a:ext cx="457200" cy="457200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Plus 15"/>
          <p:cNvSpPr/>
          <p:nvPr/>
        </p:nvSpPr>
        <p:spPr>
          <a:xfrm>
            <a:off x="1967136" y="4715869"/>
            <a:ext cx="457200" cy="457200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131840" y="1228978"/>
            <a:ext cx="1152128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ACHE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131840" y="2120278"/>
            <a:ext cx="1152128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ACHE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131840" y="2940382"/>
            <a:ext cx="1152128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ACHE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120899" y="3785851"/>
            <a:ext cx="1152128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ACHE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131840" y="4715869"/>
            <a:ext cx="1152128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ACHE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3082" name="Picture 10" descr="C:\Users\richterova\AppData\Local\Microsoft\Windows\Temporary Internet Files\Content.IE5\KHLWT3WF\MC90015193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24" y="4625112"/>
            <a:ext cx="521208" cy="638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Je rovno 5"/>
          <p:cNvSpPr/>
          <p:nvPr/>
        </p:nvSpPr>
        <p:spPr>
          <a:xfrm>
            <a:off x="4860032" y="1228978"/>
            <a:ext cx="576064" cy="462346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Je rovno 23"/>
          <p:cNvSpPr/>
          <p:nvPr/>
        </p:nvSpPr>
        <p:spPr>
          <a:xfrm>
            <a:off x="4860032" y="2185111"/>
            <a:ext cx="576064" cy="462346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Je rovno 24"/>
          <p:cNvSpPr/>
          <p:nvPr/>
        </p:nvSpPr>
        <p:spPr>
          <a:xfrm>
            <a:off x="4860032" y="2960084"/>
            <a:ext cx="576064" cy="462346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6" name="Je rovno 25"/>
          <p:cNvSpPr/>
          <p:nvPr/>
        </p:nvSpPr>
        <p:spPr>
          <a:xfrm>
            <a:off x="4860032" y="3785851"/>
            <a:ext cx="576064" cy="462346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Je rovno 26"/>
          <p:cNvSpPr/>
          <p:nvPr/>
        </p:nvSpPr>
        <p:spPr>
          <a:xfrm>
            <a:off x="4860032" y="4659392"/>
            <a:ext cx="576064" cy="462346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5868144" y="1160775"/>
            <a:ext cx="2520280" cy="5254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BACKACHE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868144" y="2158299"/>
            <a:ext cx="2520280" cy="5254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EARACHE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868144" y="2993386"/>
            <a:ext cx="2520280" cy="5254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STOMACHACHE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868144" y="3799974"/>
            <a:ext cx="2520280" cy="5254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HEADACHE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5957695" y="4681767"/>
            <a:ext cx="2520280" cy="5254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TOOTHACHE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82929" y="5962820"/>
            <a:ext cx="1800200" cy="5040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rgbClr val="FF0000"/>
                </a:solidFill>
              </a:rPr>
              <a:t>You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can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feel</a:t>
            </a:r>
            <a:r>
              <a:rPr lang="cs-CZ" sz="2000" b="1" dirty="0" smtClean="0">
                <a:solidFill>
                  <a:srgbClr val="FF0000"/>
                </a:solidFill>
              </a:rPr>
              <a:t> …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2446752" y="6009676"/>
            <a:ext cx="1370175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ŠPATNĚ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4013938" y="6009676"/>
            <a:ext cx="1692188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STRAŠNĚ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5957695" y="6009676"/>
            <a:ext cx="1296144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SLABĚ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7528355" y="6030933"/>
            <a:ext cx="1325786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ZÁVRAŤ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2463699" y="5986248"/>
            <a:ext cx="1379061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SICK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4013938" y="6007235"/>
            <a:ext cx="1692188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TERRIBLE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5977110" y="6019957"/>
            <a:ext cx="1296144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WEAK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7528355" y="6041823"/>
            <a:ext cx="1325786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DIZZY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989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30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0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0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30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13" grpId="0" animBg="1"/>
      <p:bldP spid="14" grpId="0" animBg="1"/>
      <p:bldP spid="15" grpId="0" animBg="1"/>
      <p:bldP spid="16" grpId="0" animBg="1"/>
      <p:bldP spid="5" grpId="0" animBg="1"/>
      <p:bldP spid="18" grpId="0" animBg="1"/>
      <p:bldP spid="19" grpId="0" animBg="1"/>
      <p:bldP spid="20" grpId="0" animBg="1"/>
      <p:bldP spid="21" grpId="0" animBg="1"/>
      <p:bldP spid="6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7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63256" y="912171"/>
            <a:ext cx="3312368" cy="78857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can‘t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sleep</a:t>
            </a:r>
            <a:r>
              <a:rPr lang="cs-CZ" sz="2400" b="1" dirty="0">
                <a:solidFill>
                  <a:schemeClr val="tx1"/>
                </a:solidFill>
              </a:rPr>
              <a:t>?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5312011" y="840222"/>
            <a:ext cx="3312368" cy="860527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eyes</a:t>
            </a:r>
            <a:r>
              <a:rPr lang="cs-CZ" sz="2400" b="1" dirty="0" smtClean="0">
                <a:solidFill>
                  <a:schemeClr val="tx1"/>
                </a:solidFill>
              </a:rPr>
              <a:t> and skin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yellow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colour</a:t>
            </a:r>
            <a:r>
              <a:rPr lang="cs-CZ" sz="2400" b="1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7" name="Zaoblený obdélník 16"/>
          <p:cNvSpPr/>
          <p:nvPr/>
        </p:nvSpPr>
        <p:spPr>
          <a:xfrm>
            <a:off x="3325091" y="116632"/>
            <a:ext cx="2592288" cy="72359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WHAT DO YOU SUFFER FROM …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425026" y="1808955"/>
            <a:ext cx="3312368" cy="96016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problems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with</a:t>
            </a:r>
            <a:r>
              <a:rPr lang="cs-CZ" sz="2400" b="1" dirty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lungs</a:t>
            </a:r>
            <a:r>
              <a:rPr lang="cs-CZ" sz="2400" b="1" dirty="0" smtClean="0">
                <a:solidFill>
                  <a:schemeClr val="tx1"/>
                </a:solidFill>
              </a:rPr>
              <a:t>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477710" y="2852936"/>
            <a:ext cx="3312368" cy="97460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a </a:t>
            </a:r>
            <a:r>
              <a:rPr lang="cs-CZ" sz="2400" b="1" dirty="0" err="1" smtClean="0">
                <a:solidFill>
                  <a:schemeClr val="tx1"/>
                </a:solidFill>
              </a:rPr>
              <a:t>high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temperature</a:t>
            </a:r>
            <a:r>
              <a:rPr lang="cs-CZ" sz="2400" b="1" dirty="0" smtClean="0">
                <a:solidFill>
                  <a:schemeClr val="tx1"/>
                </a:solidFill>
              </a:rPr>
              <a:t>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425026" y="3923009"/>
            <a:ext cx="3312368" cy="9334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problems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with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your</a:t>
            </a:r>
            <a:r>
              <a:rPr lang="cs-CZ" sz="2400" b="1" dirty="0" smtClean="0">
                <a:solidFill>
                  <a:schemeClr val="tx1"/>
                </a:solidFill>
              </a:rPr>
              <a:t> skin?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477710" y="4940207"/>
            <a:ext cx="3312368" cy="96181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your</a:t>
            </a:r>
            <a:r>
              <a:rPr lang="cs-CZ" sz="2400" b="1" dirty="0" smtClean="0">
                <a:solidFill>
                  <a:schemeClr val="tx1"/>
                </a:solidFill>
              </a:rPr>
              <a:t> brain </a:t>
            </a:r>
            <a:r>
              <a:rPr lang="cs-CZ" sz="2400" b="1" dirty="0" err="1" smtClean="0">
                <a:solidFill>
                  <a:schemeClr val="tx1"/>
                </a:solidFill>
              </a:rPr>
              <a:t>veins</a:t>
            </a:r>
            <a:r>
              <a:rPr lang="cs-CZ" sz="2400" b="1" dirty="0" smtClean="0">
                <a:solidFill>
                  <a:schemeClr val="tx1"/>
                </a:solidFill>
              </a:rPr>
              <a:t> are </a:t>
            </a:r>
            <a:r>
              <a:rPr lang="cs-CZ" sz="2400" b="1" dirty="0" err="1" smtClean="0">
                <a:solidFill>
                  <a:schemeClr val="tx1"/>
                </a:solidFill>
              </a:rPr>
              <a:t>choked</a:t>
            </a:r>
            <a:r>
              <a:rPr lang="cs-CZ" sz="2400" b="1" dirty="0" smtClean="0">
                <a:solidFill>
                  <a:schemeClr val="tx1"/>
                </a:solidFill>
              </a:rPr>
              <a:t>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77710" y="6013235"/>
            <a:ext cx="3312368" cy="8459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can‘t</a:t>
            </a:r>
            <a:r>
              <a:rPr lang="cs-CZ" sz="2400" b="1" dirty="0" smtClean="0">
                <a:solidFill>
                  <a:schemeClr val="tx1"/>
                </a:solidFill>
              </a:rPr>
              <a:t> stop </a:t>
            </a:r>
            <a:r>
              <a:rPr lang="cs-CZ" sz="2400" b="1" dirty="0" err="1" smtClean="0">
                <a:solidFill>
                  <a:schemeClr val="tx1"/>
                </a:solidFill>
              </a:rPr>
              <a:t>coughing</a:t>
            </a:r>
            <a:r>
              <a:rPr lang="cs-CZ" sz="2400" b="1" dirty="0" smtClean="0">
                <a:solidFill>
                  <a:schemeClr val="tx1"/>
                </a:solidFill>
              </a:rPr>
              <a:t>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5312011" y="1808955"/>
            <a:ext cx="3312368" cy="93152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strange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stains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all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over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your</a:t>
            </a:r>
            <a:r>
              <a:rPr lang="cs-CZ" sz="2400" b="1" dirty="0" smtClean="0">
                <a:solidFill>
                  <a:schemeClr val="tx1"/>
                </a:solidFill>
              </a:rPr>
              <a:t> body?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5328833" y="2852936"/>
            <a:ext cx="3312368" cy="97460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heart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collapses</a:t>
            </a:r>
            <a:r>
              <a:rPr lang="cs-CZ" sz="2400" b="1" dirty="0" smtClean="0">
                <a:solidFill>
                  <a:schemeClr val="tx1"/>
                </a:solidFill>
              </a:rPr>
              <a:t>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5354582" y="3923009"/>
            <a:ext cx="3312368" cy="94507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eaten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smtClean="0">
                <a:solidFill>
                  <a:schemeClr val="tx1"/>
                </a:solidFill>
              </a:rPr>
              <a:t>a </a:t>
            </a:r>
            <a:r>
              <a:rPr lang="cs-CZ" sz="2400" b="1" dirty="0" err="1" smtClean="0">
                <a:solidFill>
                  <a:schemeClr val="tx1"/>
                </a:solidFill>
              </a:rPr>
              <a:t>bad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smtClean="0">
                <a:solidFill>
                  <a:schemeClr val="tx1"/>
                </a:solidFill>
              </a:rPr>
              <a:t>food?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5354582" y="4940207"/>
            <a:ext cx="3312368" cy="95673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touched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smtClean="0">
                <a:solidFill>
                  <a:schemeClr val="tx1"/>
                </a:solidFill>
              </a:rPr>
              <a:t>a </a:t>
            </a:r>
            <a:r>
              <a:rPr lang="cs-CZ" sz="2400" b="1" dirty="0" smtClean="0">
                <a:solidFill>
                  <a:schemeClr val="tx1"/>
                </a:solidFill>
              </a:rPr>
              <a:t>hot </a:t>
            </a:r>
            <a:r>
              <a:rPr lang="cs-CZ" sz="2400" b="1" dirty="0" err="1" smtClean="0">
                <a:solidFill>
                  <a:schemeClr val="tx1"/>
                </a:solidFill>
              </a:rPr>
              <a:t>saucepan</a:t>
            </a:r>
            <a:r>
              <a:rPr lang="cs-CZ" sz="2400" b="1" dirty="0" smtClean="0">
                <a:solidFill>
                  <a:schemeClr val="tx1"/>
                </a:solidFill>
              </a:rPr>
              <a:t>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5312011" y="6013235"/>
            <a:ext cx="3312368" cy="84476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a </a:t>
            </a:r>
            <a:r>
              <a:rPr lang="cs-CZ" sz="2400" b="1" dirty="0" err="1" smtClean="0">
                <a:solidFill>
                  <a:schemeClr val="tx1"/>
                </a:solidFill>
              </a:rPr>
              <a:t>runny</a:t>
            </a:r>
            <a:r>
              <a:rPr lang="cs-CZ" sz="2400" b="1" dirty="0" smtClean="0">
                <a:solidFill>
                  <a:schemeClr val="tx1"/>
                </a:solidFill>
              </a:rPr>
              <a:t> nose and </a:t>
            </a:r>
            <a:r>
              <a:rPr lang="cs-CZ" sz="2400" b="1" dirty="0" err="1" smtClean="0">
                <a:solidFill>
                  <a:schemeClr val="tx1"/>
                </a:solidFill>
              </a:rPr>
              <a:t>high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temperature</a:t>
            </a:r>
            <a:r>
              <a:rPr lang="cs-CZ" sz="2400" b="1" dirty="0" smtClean="0">
                <a:solidFill>
                  <a:schemeClr val="tx1"/>
                </a:solidFill>
              </a:rPr>
              <a:t>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463256" y="897394"/>
            <a:ext cx="3312368" cy="78857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AN INSOMNIA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25026" y="1821709"/>
            <a:ext cx="3312368" cy="96016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 PNEUMONIA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5312011" y="825445"/>
            <a:ext cx="3312368" cy="860527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 JAUNDICE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5298219" y="1821709"/>
            <a:ext cx="3312368" cy="93152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 RASH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477710" y="2845302"/>
            <a:ext cx="3312368" cy="97460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 FEVER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5329554" y="2857599"/>
            <a:ext cx="3312368" cy="97460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 HEART ATTACK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425026" y="3903434"/>
            <a:ext cx="3312368" cy="9334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 SKIN CONDITION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5368321" y="3903434"/>
            <a:ext cx="3312368" cy="94507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 FOOD POISONING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463256" y="4935124"/>
            <a:ext cx="3312368" cy="96181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 STROKE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5368321" y="4942748"/>
            <a:ext cx="3312368" cy="95673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 BURN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Zaoblený obdélník 37"/>
          <p:cNvSpPr/>
          <p:nvPr/>
        </p:nvSpPr>
        <p:spPr>
          <a:xfrm>
            <a:off x="477710" y="6014434"/>
            <a:ext cx="3312368" cy="8459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 COUGH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Zaoblený obdélník 38"/>
          <p:cNvSpPr/>
          <p:nvPr/>
        </p:nvSpPr>
        <p:spPr>
          <a:xfrm>
            <a:off x="5305704" y="6014434"/>
            <a:ext cx="3312368" cy="84476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 FLU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richterova\AppData\Local\Microsoft\Windows\Temporary Internet Files\Content.IE5\YITN6Z8Y\MC900359007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452" y="3819905"/>
            <a:ext cx="1123566" cy="781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richterova\AppData\Local\Microsoft\Windows\Temporary Internet Files\Content.IE5\ODETEJ0Z\MC9004324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407" y="845015"/>
            <a:ext cx="1152649" cy="1062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richterova\AppData\Local\Microsoft\Windows\Temporary Internet Files\Content.IE5\A87V3WKD\MC90035903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184" y="3143180"/>
            <a:ext cx="1216102" cy="66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richterova\AppData\Local\Microsoft\Windows\Temporary Internet Files\Content.IE5\A87V3WKD\MC90035905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546" y="5471979"/>
            <a:ext cx="1044013" cy="114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richterova\AppData\Local\Microsoft\Windows\Temporary Internet Files\Content.IE5\KHLWT3WF\MC9003590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407" y="1900162"/>
            <a:ext cx="839872" cy="104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richterova\AppData\Local\Microsoft\Windows\Temporary Internet Files\Content.IE5\ODETEJ0Z\MC90043874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843" y="4725144"/>
            <a:ext cx="1144783" cy="85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644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Are </a:t>
            </a:r>
            <a:r>
              <a:rPr lang="cs-CZ" b="1" u="sng" dirty="0" smtClean="0"/>
              <a:t>these </a:t>
            </a:r>
            <a:r>
              <a:rPr lang="cs-CZ" b="1" u="sng" dirty="0" err="1" smtClean="0"/>
              <a:t>sentences</a:t>
            </a:r>
            <a:r>
              <a:rPr lang="cs-CZ" b="1" u="sng" dirty="0" smtClean="0"/>
              <a:t> TRUE </a:t>
            </a:r>
            <a:r>
              <a:rPr lang="cs-CZ" b="1" u="sng" dirty="0" err="1" smtClean="0"/>
              <a:t>or</a:t>
            </a:r>
            <a:r>
              <a:rPr lang="cs-CZ" b="1" u="sng" dirty="0" smtClean="0"/>
              <a:t> FALSE?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467544" y="980728"/>
            <a:ext cx="7272808" cy="50405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When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bleed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means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that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can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be</a:t>
            </a:r>
            <a:r>
              <a:rPr lang="cs-CZ" sz="2400" b="1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wounded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467544" y="1628800"/>
            <a:ext cx="7272808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When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 are </a:t>
            </a:r>
            <a:r>
              <a:rPr lang="cs-CZ" sz="2400" b="1" dirty="0" err="1" smtClean="0">
                <a:solidFill>
                  <a:srgbClr val="FF0000"/>
                </a:solidFill>
              </a:rPr>
              <a:t>terminally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ill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it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means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that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your</a:t>
            </a:r>
            <a:r>
              <a:rPr lang="cs-CZ" sz="2400" b="1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illness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can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be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cured</a:t>
            </a:r>
            <a:r>
              <a:rPr lang="cs-CZ" sz="2400" b="1" dirty="0" smtClean="0">
                <a:solidFill>
                  <a:srgbClr val="FF0000"/>
                </a:solidFill>
              </a:rPr>
              <a:t>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67544" y="2492896"/>
            <a:ext cx="7272808" cy="50405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To </a:t>
            </a:r>
            <a:r>
              <a:rPr lang="cs-CZ" sz="2400" b="1" dirty="0" err="1" smtClean="0">
                <a:solidFill>
                  <a:srgbClr val="FF0000"/>
                </a:solidFill>
              </a:rPr>
              <a:t>feel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dizzy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/>
              <a:t>means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same</a:t>
            </a:r>
            <a:r>
              <a:rPr lang="cs-CZ" sz="2400" b="1" dirty="0" smtClean="0"/>
              <a:t> as to </a:t>
            </a:r>
            <a:r>
              <a:rPr lang="cs-CZ" sz="2400" b="1" dirty="0" err="1" smtClean="0">
                <a:solidFill>
                  <a:srgbClr val="FF0000"/>
                </a:solidFill>
              </a:rPr>
              <a:t>faint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444236" y="3100861"/>
            <a:ext cx="7272808" cy="50405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An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i</a:t>
            </a:r>
            <a:r>
              <a:rPr lang="cs-CZ" sz="2400" b="1" dirty="0" err="1" smtClean="0">
                <a:solidFill>
                  <a:srgbClr val="FF0000"/>
                </a:solidFill>
              </a:rPr>
              <a:t>njury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is</a:t>
            </a:r>
            <a:r>
              <a:rPr lang="cs-CZ" sz="2400" b="1" dirty="0" smtClean="0"/>
              <a:t> a synonym </a:t>
            </a:r>
            <a:r>
              <a:rPr lang="cs-CZ" sz="2400" b="1" dirty="0" err="1" smtClean="0"/>
              <a:t>of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an</a:t>
            </a:r>
            <a:r>
              <a:rPr lang="cs-CZ" sz="2400" b="1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illness</a:t>
            </a:r>
            <a:r>
              <a:rPr lang="cs-CZ" sz="2400" b="1" dirty="0" smtClean="0">
                <a:solidFill>
                  <a:srgbClr val="FF0000"/>
                </a:solidFill>
              </a:rPr>
              <a:t>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73255" y="3831704"/>
            <a:ext cx="7272808" cy="67926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If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regain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your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sight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/>
              <a:t>it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means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that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can‘t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see</a:t>
            </a:r>
            <a:r>
              <a:rPr lang="cs-CZ" sz="2400" b="1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at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all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now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476052" y="4653136"/>
            <a:ext cx="7272808" cy="6528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Side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effects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/>
              <a:t>of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pills</a:t>
            </a:r>
            <a:r>
              <a:rPr lang="cs-CZ" sz="2400" b="1" dirty="0" smtClean="0"/>
              <a:t> </a:t>
            </a:r>
            <a:r>
              <a:rPr lang="cs-CZ" sz="2400" b="1" dirty="0" smtClean="0"/>
              <a:t>are </a:t>
            </a:r>
            <a:r>
              <a:rPr lang="cs-CZ" sz="2400" b="1" dirty="0" err="1" smtClean="0">
                <a:solidFill>
                  <a:srgbClr val="FF0000"/>
                </a:solidFill>
              </a:rPr>
              <a:t>possible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problems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that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pills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can</a:t>
            </a:r>
            <a:r>
              <a:rPr lang="cs-CZ" sz="2400" b="1" dirty="0" smtClean="0"/>
              <a:t> cause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499298" y="5448702"/>
            <a:ext cx="7272808" cy="6445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When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sneeze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all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day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means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that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suffer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from</a:t>
            </a:r>
            <a:r>
              <a:rPr lang="cs-CZ" sz="2400" b="1" dirty="0" smtClean="0">
                <a:solidFill>
                  <a:srgbClr val="FF0000"/>
                </a:solidFill>
              </a:rPr>
              <a:t> a </a:t>
            </a:r>
            <a:r>
              <a:rPr lang="cs-CZ" sz="2400" b="1" dirty="0" err="1" smtClean="0">
                <a:solidFill>
                  <a:srgbClr val="FF0000"/>
                </a:solidFill>
              </a:rPr>
              <a:t>cough</a:t>
            </a:r>
            <a:r>
              <a:rPr lang="cs-CZ" sz="2400" b="1" dirty="0" smtClean="0">
                <a:solidFill>
                  <a:srgbClr val="FF0000"/>
                </a:solidFill>
              </a:rPr>
              <a:t>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99298" y="6262139"/>
            <a:ext cx="7272808" cy="50405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Vomitting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can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be</a:t>
            </a:r>
            <a:r>
              <a:rPr lang="cs-CZ" sz="2400" b="1" dirty="0" smtClean="0"/>
              <a:t> a </a:t>
            </a:r>
            <a:r>
              <a:rPr lang="cs-CZ" sz="2400" b="1" dirty="0" smtClean="0">
                <a:solidFill>
                  <a:srgbClr val="FF0000"/>
                </a:solidFill>
              </a:rPr>
              <a:t>symptom </a:t>
            </a:r>
            <a:r>
              <a:rPr lang="cs-CZ" sz="2400" b="1" dirty="0" err="1" smtClean="0">
                <a:solidFill>
                  <a:srgbClr val="FF0000"/>
                </a:solidFill>
              </a:rPr>
              <a:t>of</a:t>
            </a:r>
            <a:r>
              <a:rPr lang="cs-CZ" sz="2400" b="1" dirty="0" smtClean="0">
                <a:solidFill>
                  <a:srgbClr val="FF0000"/>
                </a:solidFill>
              </a:rPr>
              <a:t> food </a:t>
            </a:r>
            <a:r>
              <a:rPr lang="cs-CZ" sz="2400" b="1" dirty="0" err="1" smtClean="0">
                <a:solidFill>
                  <a:srgbClr val="FF0000"/>
                </a:solidFill>
              </a:rPr>
              <a:t>poisoning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7998715" y="1816816"/>
            <a:ext cx="648072" cy="50405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F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7998715" y="980728"/>
            <a:ext cx="648072" cy="50405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7998715" y="2492896"/>
            <a:ext cx="648072" cy="50405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F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7998715" y="3116440"/>
            <a:ext cx="648072" cy="50405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F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7998715" y="3919306"/>
            <a:ext cx="648072" cy="50405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F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8010610" y="4812700"/>
            <a:ext cx="648072" cy="50405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18" name="Zaoblený obdélník 17"/>
          <p:cNvSpPr/>
          <p:nvPr/>
        </p:nvSpPr>
        <p:spPr>
          <a:xfrm>
            <a:off x="8019769" y="5589239"/>
            <a:ext cx="648072" cy="50405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F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7982900" y="6262139"/>
            <a:ext cx="648072" cy="50405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20" name="Zaoblený obdélník 19"/>
          <p:cNvSpPr/>
          <p:nvPr/>
        </p:nvSpPr>
        <p:spPr>
          <a:xfrm>
            <a:off x="2771800" y="1988840"/>
            <a:ext cx="936104" cy="36004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can‘t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1907704" y="2566628"/>
            <a:ext cx="1152128" cy="36004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závrať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5940152" y="2626505"/>
            <a:ext cx="1152128" cy="36004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omdlít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1331640" y="3188448"/>
            <a:ext cx="1584176" cy="36004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 </a:t>
            </a:r>
            <a:r>
              <a:rPr lang="cs-CZ" sz="2400" b="1" dirty="0" err="1" smtClean="0">
                <a:solidFill>
                  <a:srgbClr val="FF0000"/>
                </a:solidFill>
              </a:rPr>
              <a:t>disease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5940152" y="3880656"/>
            <a:ext cx="1440160" cy="63030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>
                <a:solidFill>
                  <a:srgbClr val="FF0000"/>
                </a:solidFill>
              </a:rPr>
              <a:t>c</a:t>
            </a:r>
            <a:r>
              <a:rPr lang="cs-CZ" sz="2400" b="1" dirty="0" err="1" smtClean="0">
                <a:solidFill>
                  <a:srgbClr val="FF0000"/>
                </a:solidFill>
              </a:rPr>
              <a:t>an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see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again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2627784" y="5733255"/>
            <a:ext cx="2440556" cy="36004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>
                <a:solidFill>
                  <a:srgbClr val="FF0000"/>
                </a:solidFill>
              </a:rPr>
              <a:t>c</a:t>
            </a:r>
            <a:r>
              <a:rPr lang="cs-CZ" sz="2400" b="1" dirty="0" err="1" smtClean="0">
                <a:solidFill>
                  <a:srgbClr val="FF0000"/>
                </a:solidFill>
              </a:rPr>
              <a:t>old</a:t>
            </a:r>
            <a:r>
              <a:rPr lang="cs-CZ" sz="2400" b="1" dirty="0" smtClean="0">
                <a:solidFill>
                  <a:srgbClr val="FF0000"/>
                </a:solidFill>
              </a:rPr>
              <a:t>/</a:t>
            </a:r>
            <a:r>
              <a:rPr lang="cs-CZ" sz="2400" b="1" dirty="0" err="1" smtClean="0">
                <a:solidFill>
                  <a:srgbClr val="FF0000"/>
                </a:solidFill>
              </a:rPr>
              <a:t>runny</a:t>
            </a:r>
            <a:r>
              <a:rPr lang="cs-CZ" sz="2400" b="1" dirty="0" smtClean="0">
                <a:solidFill>
                  <a:srgbClr val="FF0000"/>
                </a:solidFill>
              </a:rPr>
              <a:t> nose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648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04162" y="22532"/>
            <a:ext cx="3024336" cy="5760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SENSES PROBLEMS</a:t>
            </a:r>
          </a:p>
        </p:txBody>
      </p:sp>
      <p:sp>
        <p:nvSpPr>
          <p:cNvPr id="5" name="Obdélník 4"/>
          <p:cNvSpPr/>
          <p:nvPr/>
        </p:nvSpPr>
        <p:spPr>
          <a:xfrm>
            <a:off x="579271" y="644767"/>
            <a:ext cx="21602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HARD OF HEARING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74691" y="1219013"/>
            <a:ext cx="21602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DEAF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92350" y="1797157"/>
            <a:ext cx="2160240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DUMB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10009" y="2378205"/>
            <a:ext cx="2160240" cy="5040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MENTALLY DISABLED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0009" y="2960522"/>
            <a:ext cx="2160240" cy="5040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SHORT-SIGHTED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21840" y="4169684"/>
            <a:ext cx="2160240" cy="5040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700" b="1" dirty="0" smtClean="0">
                <a:solidFill>
                  <a:srgbClr val="002060"/>
                </a:solidFill>
              </a:rPr>
              <a:t>PHYSICALLY DISABLED</a:t>
            </a:r>
            <a:endParaRPr lang="cs-CZ" sz="1700" b="1" dirty="0">
              <a:solidFill>
                <a:srgbClr val="00206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06204" y="3551573"/>
            <a:ext cx="2160240" cy="5040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BLIND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516216" y="711207"/>
            <a:ext cx="21602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</a:rPr>
              <a:t>You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can‘t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see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at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all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516216" y="1293101"/>
            <a:ext cx="21602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</a:rPr>
              <a:t>You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can‘t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move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516216" y="1874149"/>
            <a:ext cx="21602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700" b="1" dirty="0" err="1" smtClean="0">
                <a:solidFill>
                  <a:srgbClr val="002060"/>
                </a:solidFill>
              </a:rPr>
              <a:t>You</a:t>
            </a:r>
            <a:r>
              <a:rPr lang="cs-CZ" sz="1700" b="1" dirty="0" smtClean="0">
                <a:solidFill>
                  <a:srgbClr val="002060"/>
                </a:solidFill>
              </a:rPr>
              <a:t> </a:t>
            </a:r>
            <a:r>
              <a:rPr lang="cs-CZ" sz="1700" b="1" dirty="0" err="1" smtClean="0">
                <a:solidFill>
                  <a:srgbClr val="002060"/>
                </a:solidFill>
              </a:rPr>
              <a:t>can‘t</a:t>
            </a:r>
            <a:r>
              <a:rPr lang="cs-CZ" sz="1700" b="1" dirty="0" smtClean="0">
                <a:solidFill>
                  <a:srgbClr val="002060"/>
                </a:solidFill>
              </a:rPr>
              <a:t> </a:t>
            </a:r>
            <a:r>
              <a:rPr lang="cs-CZ" sz="1700" b="1" dirty="0" err="1" smtClean="0">
                <a:solidFill>
                  <a:srgbClr val="002060"/>
                </a:solidFill>
              </a:rPr>
              <a:t>speak</a:t>
            </a:r>
            <a:r>
              <a:rPr lang="cs-CZ" sz="1700" b="1" dirty="0" smtClean="0">
                <a:solidFill>
                  <a:srgbClr val="002060"/>
                </a:solidFill>
              </a:rPr>
              <a:t> </a:t>
            </a:r>
            <a:r>
              <a:rPr lang="cs-CZ" sz="1700" b="1" dirty="0" err="1" smtClean="0">
                <a:solidFill>
                  <a:srgbClr val="002060"/>
                </a:solidFill>
              </a:rPr>
              <a:t>at</a:t>
            </a:r>
            <a:r>
              <a:rPr lang="cs-CZ" sz="1700" b="1" dirty="0" smtClean="0">
                <a:solidFill>
                  <a:srgbClr val="002060"/>
                </a:solidFill>
              </a:rPr>
              <a:t> </a:t>
            </a:r>
            <a:r>
              <a:rPr lang="cs-CZ" sz="1700" b="1" dirty="0" err="1" smtClean="0">
                <a:solidFill>
                  <a:srgbClr val="002060"/>
                </a:solidFill>
              </a:rPr>
              <a:t>all</a:t>
            </a:r>
            <a:r>
              <a:rPr lang="cs-CZ" sz="1700" b="1" dirty="0" smtClean="0">
                <a:solidFill>
                  <a:srgbClr val="002060"/>
                </a:solidFill>
              </a:rPr>
              <a:t> </a:t>
            </a:r>
            <a:endParaRPr lang="cs-CZ" sz="1700" b="1" dirty="0">
              <a:solidFill>
                <a:srgbClr val="00206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516216" y="2456466"/>
            <a:ext cx="21602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</a:rPr>
              <a:t>You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don‘t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see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well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516216" y="3047517"/>
            <a:ext cx="21602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</a:rPr>
              <a:t>You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can‘t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hear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at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all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516216" y="3617665"/>
            <a:ext cx="21602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</a:rPr>
              <a:t>Your</a:t>
            </a:r>
            <a:r>
              <a:rPr lang="cs-CZ" b="1" dirty="0" smtClean="0">
                <a:solidFill>
                  <a:srgbClr val="002060"/>
                </a:solidFill>
              </a:rPr>
              <a:t> brain </a:t>
            </a:r>
            <a:r>
              <a:rPr lang="cs-CZ" b="1" dirty="0" err="1" smtClean="0">
                <a:solidFill>
                  <a:srgbClr val="002060"/>
                </a:solidFill>
              </a:rPr>
              <a:t>is</a:t>
            </a:r>
            <a:r>
              <a:rPr lang="cs-CZ" b="1" dirty="0" smtClean="0">
                <a:solidFill>
                  <a:srgbClr val="002060"/>
                </a:solidFill>
              </a:rPr>
              <a:t> not ok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516216" y="4179786"/>
            <a:ext cx="21602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</a:rPr>
              <a:t>You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can‘t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hear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well</a:t>
            </a:r>
            <a:endParaRPr lang="cs-CZ" b="1" dirty="0">
              <a:solidFill>
                <a:srgbClr val="002060"/>
              </a:solidFill>
            </a:endParaRPr>
          </a:p>
        </p:txBody>
      </p:sp>
      <p:cxnSp>
        <p:nvCxnSpPr>
          <p:cNvPr id="24" name="Přímá spojnice se šipkou 23"/>
          <p:cNvCxnSpPr>
            <a:stCxn id="18" idx="1"/>
            <a:endCxn id="5" idx="3"/>
          </p:cNvCxnSpPr>
          <p:nvPr/>
        </p:nvCxnSpPr>
        <p:spPr>
          <a:xfrm flipH="1" flipV="1">
            <a:off x="2739511" y="896795"/>
            <a:ext cx="3776705" cy="353501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Obdélník 26"/>
          <p:cNvSpPr/>
          <p:nvPr/>
        </p:nvSpPr>
        <p:spPr>
          <a:xfrm>
            <a:off x="6516216" y="4174442"/>
            <a:ext cx="21602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</a:rPr>
              <a:t>You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can‘t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hear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well</a:t>
            </a:r>
            <a:endParaRPr lang="cs-CZ" b="1" dirty="0">
              <a:solidFill>
                <a:srgbClr val="002060"/>
              </a:solidFill>
            </a:endParaRPr>
          </a:p>
        </p:txBody>
      </p:sp>
      <p:cxnSp>
        <p:nvCxnSpPr>
          <p:cNvPr id="29" name="Přímá spojnice se šipkou 28"/>
          <p:cNvCxnSpPr>
            <a:stCxn id="16" idx="1"/>
          </p:cNvCxnSpPr>
          <p:nvPr/>
        </p:nvCxnSpPr>
        <p:spPr>
          <a:xfrm flipH="1" flipV="1">
            <a:off x="2770249" y="1471041"/>
            <a:ext cx="3745967" cy="18285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Obdélník 29"/>
          <p:cNvSpPr/>
          <p:nvPr/>
        </p:nvSpPr>
        <p:spPr>
          <a:xfrm>
            <a:off x="6492196" y="3047517"/>
            <a:ext cx="21602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</a:rPr>
              <a:t>You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can‘t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hear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at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all</a:t>
            </a:r>
            <a:endParaRPr lang="cs-CZ" b="1" dirty="0">
              <a:solidFill>
                <a:srgbClr val="002060"/>
              </a:solidFill>
            </a:endParaRPr>
          </a:p>
        </p:txBody>
      </p:sp>
      <p:cxnSp>
        <p:nvCxnSpPr>
          <p:cNvPr id="32" name="Přímá spojnice se šipkou 31"/>
          <p:cNvCxnSpPr>
            <a:stCxn id="14" idx="1"/>
            <a:endCxn id="7" idx="3"/>
          </p:cNvCxnSpPr>
          <p:nvPr/>
        </p:nvCxnSpPr>
        <p:spPr>
          <a:xfrm flipH="1" flipV="1">
            <a:off x="2752590" y="2049185"/>
            <a:ext cx="3763626" cy="7699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Obdélník 34"/>
          <p:cNvSpPr/>
          <p:nvPr/>
        </p:nvSpPr>
        <p:spPr>
          <a:xfrm>
            <a:off x="6516216" y="1881237"/>
            <a:ext cx="2160240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700" b="1" dirty="0" err="1" smtClean="0">
                <a:solidFill>
                  <a:srgbClr val="002060"/>
                </a:solidFill>
              </a:rPr>
              <a:t>You</a:t>
            </a:r>
            <a:r>
              <a:rPr lang="cs-CZ" sz="1700" b="1" dirty="0" smtClean="0">
                <a:solidFill>
                  <a:srgbClr val="002060"/>
                </a:solidFill>
              </a:rPr>
              <a:t> </a:t>
            </a:r>
            <a:r>
              <a:rPr lang="cs-CZ" sz="1700" b="1" dirty="0" err="1" smtClean="0">
                <a:solidFill>
                  <a:srgbClr val="002060"/>
                </a:solidFill>
              </a:rPr>
              <a:t>can‘t</a:t>
            </a:r>
            <a:r>
              <a:rPr lang="cs-CZ" sz="1700" b="1" dirty="0" smtClean="0">
                <a:solidFill>
                  <a:srgbClr val="002060"/>
                </a:solidFill>
              </a:rPr>
              <a:t> </a:t>
            </a:r>
            <a:r>
              <a:rPr lang="cs-CZ" sz="1700" b="1" dirty="0" err="1" smtClean="0">
                <a:solidFill>
                  <a:srgbClr val="002060"/>
                </a:solidFill>
              </a:rPr>
              <a:t>speak</a:t>
            </a:r>
            <a:r>
              <a:rPr lang="cs-CZ" sz="1700" b="1" dirty="0" smtClean="0">
                <a:solidFill>
                  <a:srgbClr val="002060"/>
                </a:solidFill>
              </a:rPr>
              <a:t> </a:t>
            </a:r>
            <a:r>
              <a:rPr lang="cs-CZ" sz="1700" b="1" dirty="0" err="1" smtClean="0">
                <a:solidFill>
                  <a:srgbClr val="002060"/>
                </a:solidFill>
              </a:rPr>
              <a:t>at</a:t>
            </a:r>
            <a:r>
              <a:rPr lang="cs-CZ" sz="1700" b="1" dirty="0" smtClean="0">
                <a:solidFill>
                  <a:srgbClr val="002060"/>
                </a:solidFill>
              </a:rPr>
              <a:t> </a:t>
            </a:r>
            <a:r>
              <a:rPr lang="cs-CZ" sz="1700" b="1" dirty="0" err="1" smtClean="0">
                <a:solidFill>
                  <a:srgbClr val="002060"/>
                </a:solidFill>
              </a:rPr>
              <a:t>all</a:t>
            </a:r>
            <a:endParaRPr lang="cs-CZ" sz="1700" b="1" dirty="0">
              <a:solidFill>
                <a:srgbClr val="002060"/>
              </a:solidFill>
            </a:endParaRPr>
          </a:p>
        </p:txBody>
      </p:sp>
      <p:cxnSp>
        <p:nvCxnSpPr>
          <p:cNvPr id="37" name="Přímá spojnice se šipkou 36"/>
          <p:cNvCxnSpPr>
            <a:stCxn id="17" idx="1"/>
            <a:endCxn id="8" idx="3"/>
          </p:cNvCxnSpPr>
          <p:nvPr/>
        </p:nvCxnSpPr>
        <p:spPr>
          <a:xfrm flipH="1" flipV="1">
            <a:off x="2770249" y="2630233"/>
            <a:ext cx="3745967" cy="123946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Obdélník 37"/>
          <p:cNvSpPr/>
          <p:nvPr/>
        </p:nvSpPr>
        <p:spPr>
          <a:xfrm>
            <a:off x="6516216" y="3617665"/>
            <a:ext cx="2160240" cy="5040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</a:rPr>
              <a:t>Your</a:t>
            </a:r>
            <a:r>
              <a:rPr lang="cs-CZ" b="1" dirty="0" smtClean="0">
                <a:solidFill>
                  <a:srgbClr val="002060"/>
                </a:solidFill>
              </a:rPr>
              <a:t> brain </a:t>
            </a:r>
            <a:r>
              <a:rPr lang="cs-CZ" b="1" dirty="0" err="1" smtClean="0">
                <a:solidFill>
                  <a:srgbClr val="002060"/>
                </a:solidFill>
              </a:rPr>
              <a:t>is</a:t>
            </a:r>
            <a:r>
              <a:rPr lang="cs-CZ" b="1" dirty="0" smtClean="0">
                <a:solidFill>
                  <a:srgbClr val="002060"/>
                </a:solidFill>
              </a:rPr>
              <a:t> not ok</a:t>
            </a:r>
            <a:endParaRPr lang="cs-CZ" b="1" dirty="0">
              <a:solidFill>
                <a:srgbClr val="002060"/>
              </a:solidFill>
            </a:endParaRPr>
          </a:p>
        </p:txBody>
      </p:sp>
      <p:cxnSp>
        <p:nvCxnSpPr>
          <p:cNvPr id="40" name="Přímá spojnice se šipkou 39"/>
          <p:cNvCxnSpPr>
            <a:stCxn id="15" idx="1"/>
            <a:endCxn id="9" idx="3"/>
          </p:cNvCxnSpPr>
          <p:nvPr/>
        </p:nvCxnSpPr>
        <p:spPr>
          <a:xfrm flipH="1">
            <a:off x="2770249" y="2708494"/>
            <a:ext cx="3745967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1" name="Obdélník 40"/>
          <p:cNvSpPr/>
          <p:nvPr/>
        </p:nvSpPr>
        <p:spPr>
          <a:xfrm>
            <a:off x="6492196" y="2442217"/>
            <a:ext cx="2160240" cy="5040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</a:rPr>
              <a:t>You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don‘t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see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well</a:t>
            </a:r>
            <a:endParaRPr lang="cs-CZ" b="1" dirty="0">
              <a:solidFill>
                <a:srgbClr val="002060"/>
              </a:solidFill>
            </a:endParaRPr>
          </a:p>
        </p:txBody>
      </p:sp>
      <p:cxnSp>
        <p:nvCxnSpPr>
          <p:cNvPr id="43" name="Přímá spojnice se šipkou 42"/>
          <p:cNvCxnSpPr>
            <a:stCxn id="12" idx="1"/>
            <a:endCxn id="11" idx="3"/>
          </p:cNvCxnSpPr>
          <p:nvPr/>
        </p:nvCxnSpPr>
        <p:spPr>
          <a:xfrm flipH="1">
            <a:off x="2766444" y="963235"/>
            <a:ext cx="3749772" cy="28403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4" name="Obdélník 43"/>
          <p:cNvSpPr/>
          <p:nvPr/>
        </p:nvSpPr>
        <p:spPr>
          <a:xfrm>
            <a:off x="6516216" y="711207"/>
            <a:ext cx="2160240" cy="5040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</a:rPr>
              <a:t>You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can‘t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see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at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all</a:t>
            </a:r>
            <a:endParaRPr lang="cs-CZ" b="1" dirty="0">
              <a:solidFill>
                <a:srgbClr val="002060"/>
              </a:solidFill>
            </a:endParaRPr>
          </a:p>
        </p:txBody>
      </p:sp>
      <p:cxnSp>
        <p:nvCxnSpPr>
          <p:cNvPr id="46" name="Přímá spojnice se šipkou 45"/>
          <p:cNvCxnSpPr>
            <a:stCxn id="13" idx="1"/>
            <a:endCxn id="10" idx="3"/>
          </p:cNvCxnSpPr>
          <p:nvPr/>
        </p:nvCxnSpPr>
        <p:spPr>
          <a:xfrm flipH="1">
            <a:off x="2782080" y="1545129"/>
            <a:ext cx="3734136" cy="287658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7" name="Obdélník 46"/>
          <p:cNvSpPr/>
          <p:nvPr/>
        </p:nvSpPr>
        <p:spPr>
          <a:xfrm>
            <a:off x="6524841" y="1293101"/>
            <a:ext cx="2136220" cy="5040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</a:rPr>
              <a:t>You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can‘t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move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3184994" y="4179786"/>
            <a:ext cx="2928308" cy="61736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MATCH THE VOCABULARY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-3867" y="4954581"/>
            <a:ext cx="1263499" cy="57606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SORE</a:t>
            </a:r>
            <a:endParaRPr lang="cs-CZ" b="1" dirty="0"/>
          </a:p>
        </p:txBody>
      </p:sp>
      <p:sp>
        <p:nvSpPr>
          <p:cNvPr id="50" name="Ovál 49"/>
          <p:cNvSpPr/>
          <p:nvPr/>
        </p:nvSpPr>
        <p:spPr>
          <a:xfrm>
            <a:off x="1274251" y="4971241"/>
            <a:ext cx="1512168" cy="57606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TWISTED</a:t>
            </a:r>
            <a:endParaRPr lang="cs-CZ" b="1" dirty="0"/>
          </a:p>
        </p:txBody>
      </p:sp>
      <p:sp>
        <p:nvSpPr>
          <p:cNvPr id="51" name="Ovál 50"/>
          <p:cNvSpPr/>
          <p:nvPr/>
        </p:nvSpPr>
        <p:spPr>
          <a:xfrm>
            <a:off x="2786418" y="4971241"/>
            <a:ext cx="1629911" cy="57606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SWOLLEN</a:t>
            </a:r>
            <a:endParaRPr lang="cs-CZ" b="1" dirty="0"/>
          </a:p>
        </p:txBody>
      </p:sp>
      <p:sp>
        <p:nvSpPr>
          <p:cNvPr id="52" name="Ovál 51"/>
          <p:cNvSpPr/>
          <p:nvPr/>
        </p:nvSpPr>
        <p:spPr>
          <a:xfrm>
            <a:off x="4416330" y="4971241"/>
            <a:ext cx="1235790" cy="57606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UPSET</a:t>
            </a:r>
            <a:endParaRPr lang="cs-CZ" b="1" dirty="0"/>
          </a:p>
        </p:txBody>
      </p:sp>
      <p:sp>
        <p:nvSpPr>
          <p:cNvPr id="53" name="Ovál 52"/>
          <p:cNvSpPr/>
          <p:nvPr/>
        </p:nvSpPr>
        <p:spPr>
          <a:xfrm>
            <a:off x="5597624" y="4998950"/>
            <a:ext cx="1789144" cy="57606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DREADFUL</a:t>
            </a:r>
            <a:endParaRPr lang="cs-CZ" b="1" dirty="0"/>
          </a:p>
        </p:txBody>
      </p:sp>
      <p:sp>
        <p:nvSpPr>
          <p:cNvPr id="54" name="Ovál 53"/>
          <p:cNvSpPr/>
          <p:nvPr/>
        </p:nvSpPr>
        <p:spPr>
          <a:xfrm>
            <a:off x="7386768" y="4971241"/>
            <a:ext cx="1757232" cy="57606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SERIOUSLY</a:t>
            </a:r>
            <a:endParaRPr lang="cs-CZ" b="1" dirty="0"/>
          </a:p>
        </p:txBody>
      </p:sp>
      <p:sp>
        <p:nvSpPr>
          <p:cNvPr id="55" name="Ovál 54"/>
          <p:cNvSpPr/>
          <p:nvPr/>
        </p:nvSpPr>
        <p:spPr>
          <a:xfrm>
            <a:off x="-87361" y="5835740"/>
            <a:ext cx="1263499" cy="576064"/>
          </a:xfrm>
          <a:prstGeom prst="ellipse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PAIN</a:t>
            </a:r>
            <a:endParaRPr lang="cs-CZ" b="1" dirty="0"/>
          </a:p>
        </p:txBody>
      </p:sp>
      <p:sp>
        <p:nvSpPr>
          <p:cNvPr id="56" name="Ovál 55"/>
          <p:cNvSpPr/>
          <p:nvPr/>
        </p:nvSpPr>
        <p:spPr>
          <a:xfrm>
            <a:off x="1198695" y="5913250"/>
            <a:ext cx="1263499" cy="576064"/>
          </a:xfrm>
          <a:prstGeom prst="ellipse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ILL</a:t>
            </a:r>
            <a:endParaRPr lang="cs-CZ" b="1" dirty="0"/>
          </a:p>
        </p:txBody>
      </p:sp>
      <p:sp>
        <p:nvSpPr>
          <p:cNvPr id="57" name="Ovál 56"/>
          <p:cNvSpPr/>
          <p:nvPr/>
        </p:nvSpPr>
        <p:spPr>
          <a:xfrm>
            <a:off x="2463922" y="5913250"/>
            <a:ext cx="1676030" cy="576064"/>
          </a:xfrm>
          <a:prstGeom prst="ellipse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STOMACH</a:t>
            </a:r>
            <a:endParaRPr lang="cs-CZ" b="1" dirty="0"/>
          </a:p>
        </p:txBody>
      </p:sp>
      <p:sp>
        <p:nvSpPr>
          <p:cNvPr id="58" name="Ovál 57"/>
          <p:cNvSpPr/>
          <p:nvPr/>
        </p:nvSpPr>
        <p:spPr>
          <a:xfrm>
            <a:off x="4305389" y="5913250"/>
            <a:ext cx="1457672" cy="576064"/>
          </a:xfrm>
          <a:prstGeom prst="ellipse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THROAT</a:t>
            </a:r>
            <a:endParaRPr lang="cs-CZ" b="1" dirty="0"/>
          </a:p>
        </p:txBody>
      </p:sp>
      <p:sp>
        <p:nvSpPr>
          <p:cNvPr id="59" name="Ovál 58"/>
          <p:cNvSpPr/>
          <p:nvPr/>
        </p:nvSpPr>
        <p:spPr>
          <a:xfrm>
            <a:off x="5884466" y="5913250"/>
            <a:ext cx="1263499" cy="576064"/>
          </a:xfrm>
          <a:prstGeom prst="ellipse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ANKLE</a:t>
            </a:r>
            <a:endParaRPr lang="cs-CZ" b="1" dirty="0"/>
          </a:p>
        </p:txBody>
      </p:sp>
      <p:sp>
        <p:nvSpPr>
          <p:cNvPr id="60" name="Ovál 59"/>
          <p:cNvSpPr/>
          <p:nvPr/>
        </p:nvSpPr>
        <p:spPr>
          <a:xfrm>
            <a:off x="7164288" y="5877272"/>
            <a:ext cx="1485979" cy="576064"/>
          </a:xfrm>
          <a:prstGeom prst="ellipse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TONSILS</a:t>
            </a:r>
            <a:endParaRPr lang="cs-CZ" b="1" dirty="0"/>
          </a:p>
        </p:txBody>
      </p:sp>
      <p:cxnSp>
        <p:nvCxnSpPr>
          <p:cNvPr id="66" name="Přímá spojnice se šipkou 65"/>
          <p:cNvCxnSpPr>
            <a:stCxn id="49" idx="5"/>
          </p:cNvCxnSpPr>
          <p:nvPr/>
        </p:nvCxnSpPr>
        <p:spPr>
          <a:xfrm>
            <a:off x="1074597" y="5446282"/>
            <a:ext cx="3713427" cy="57500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8" name="Přímá spojnice se šipkou 67"/>
          <p:cNvCxnSpPr/>
          <p:nvPr/>
        </p:nvCxnSpPr>
        <p:spPr>
          <a:xfrm>
            <a:off x="2267744" y="5286982"/>
            <a:ext cx="4464496" cy="83679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0" name="Přímá spojnice se šipkou 69"/>
          <p:cNvCxnSpPr/>
          <p:nvPr/>
        </p:nvCxnSpPr>
        <p:spPr>
          <a:xfrm>
            <a:off x="3995936" y="5286982"/>
            <a:ext cx="4104456" cy="73430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2" name="Přímá spojnice se šipkou 71"/>
          <p:cNvCxnSpPr/>
          <p:nvPr/>
        </p:nvCxnSpPr>
        <p:spPr>
          <a:xfrm flipH="1">
            <a:off x="3301937" y="5286982"/>
            <a:ext cx="1990143" cy="112482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4" name="Přímá spojnice se šipkou 73"/>
          <p:cNvCxnSpPr/>
          <p:nvPr/>
        </p:nvCxnSpPr>
        <p:spPr>
          <a:xfrm flipH="1">
            <a:off x="755576" y="5286982"/>
            <a:ext cx="6264696" cy="83679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6" name="Přímá spojnice se šipkou 75"/>
          <p:cNvCxnSpPr>
            <a:stCxn id="54" idx="4"/>
          </p:cNvCxnSpPr>
          <p:nvPr/>
        </p:nvCxnSpPr>
        <p:spPr>
          <a:xfrm flipH="1">
            <a:off x="2195736" y="5547305"/>
            <a:ext cx="6069648" cy="61799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9422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7" grpId="0" animBg="1"/>
      <p:bldP spid="30" grpId="0" animBg="1"/>
      <p:bldP spid="35" grpId="0" animBg="1"/>
      <p:bldP spid="38" grpId="0" animBg="1"/>
      <p:bldP spid="41" grpId="0" animBg="1"/>
      <p:bldP spid="44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b="1" u="sng" dirty="0" err="1" smtClean="0"/>
              <a:t>Treatment</a:t>
            </a:r>
            <a:r>
              <a:rPr lang="cs-CZ" b="1" u="sng" dirty="0" smtClean="0"/>
              <a:t> 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8863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richterova\AppData\Local\Microsoft\Windows\Temporary Internet Files\Content.IE5\KHLWT3WF\MP90043875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180" y="1099298"/>
            <a:ext cx="1263119" cy="845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ichterova\AppData\Local\Microsoft\Windows\Temporary Internet Files\Content.IE5\ODETEJ0Z\MC9003404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774" y="1102044"/>
            <a:ext cx="1242953" cy="85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ichterova\AppData\Local\Microsoft\Windows\Temporary Internet Files\Content.IE5\YITN6Z8Y\MP90031551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799" y="3490827"/>
            <a:ext cx="1126434" cy="780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richterova\AppData\Local\Microsoft\Windows\Temporary Internet Files\Content.IE5\A87V3WKD\MC90032543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357" y="1029963"/>
            <a:ext cx="803374" cy="106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richterova\AppData\Local\Microsoft\Windows\Temporary Internet Files\Content.IE5\KHLWT3WF\MP90017547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67" y="1099298"/>
            <a:ext cx="1455743" cy="97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ichterova\AppData\Local\Microsoft\Windows\Temporary Internet Files\Content.IE5\ODETEJ0Z\MM900254470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313085"/>
            <a:ext cx="1018034" cy="72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ichterova\AppData\Local\Microsoft\Windows\Temporary Internet Files\Content.IE5\KHLWT3WF\MM900395787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451447"/>
            <a:ext cx="1120940" cy="112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ichterova\AppData\Local\Microsoft\Windows\Temporary Internet Files\Content.IE5\KHLWT3WF\MC90033919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68" y="3428999"/>
            <a:ext cx="1117296" cy="904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ichterova\AppData\Local\Microsoft\Windows\Temporary Internet Files\Content.IE5\KHLWT3WF\MC900351405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799" y="1149953"/>
            <a:ext cx="1130735" cy="91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richterova\AppData\Local\Microsoft\Windows\Temporary Internet Files\Content.IE5\A87V3WKD\MC90005673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057" y="3104518"/>
            <a:ext cx="1140242" cy="122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463106" y="5307989"/>
            <a:ext cx="162135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SURGERY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30368" y="6061783"/>
            <a:ext cx="162135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PILLS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2103856" y="5307989"/>
            <a:ext cx="162135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THERMOMETER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2103856" y="6085803"/>
            <a:ext cx="162135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HERBS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3832921" y="5337836"/>
            <a:ext cx="162135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WHEEL</a:t>
            </a:r>
          </a:p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CHAIR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3832921" y="6089104"/>
            <a:ext cx="162135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X-RAY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5494477" y="5341703"/>
            <a:ext cx="162135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PLASTER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5494477" y="6124370"/>
            <a:ext cx="162135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PRESCRI</a:t>
            </a:r>
          </a:p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PTION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7202114" y="5304866"/>
            <a:ext cx="162135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DROPS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7202114" y="6089104"/>
            <a:ext cx="1621352" cy="7200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INJECTION</a:t>
            </a:r>
            <a:endParaRPr lang="cs-CZ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431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C 0.00973 -0.03819 0.00191 -0.0037 0.00608 -0.09305 C 0.0073 -0.11782 0.01233 -0.14583 0.01823 -0.16967 C 0.02188 -0.18449 0.02865 -0.19352 0.0349 -0.20602 C 0.04775 -0.23148 0.06459 -0.2669 0.08334 -0.28472 C 0.10244 -0.30278 0.12396 -0.31875 0.14705 -0.32523 C 0.16441 -0.33009 0.18264 -0.33078 0.2 -0.33518 C 0.225 -0.34143 0.24705 -0.34375 0.27275 -0.34537 C 0.28837 -0.34467 0.30435 -0.34722 0.3198 -0.34328 C 0.33299 -0.34004 0.3415 -0.3243 0.35 -0.31296 C 0.36789 -0.28912 0.3757 -0.26296 0.38195 -0.23009 C 0.38455 -0.19606 0.3849 -0.13796 0.36823 -0.10694 C 0.35886 -0.08958 0.3448 -0.06991 0.33334 -0.0544 C 0.329 -0.04861 0.31823 -0.04051 0.31823 -0.04051 C 0.30747 -0.04328 0.30903 -0.04537 0.30157 -0.05648 C 0.28455 -0.08194 0.27327 -0.11157 0.26372 -0.14328 C 0.26112 -0.16088 0.25799 -0.17824 0.25608 -0.19583 C 0.2573 -0.24213 0.254 -0.24236 0.26077 -0.27268 C 0.27014 -0.31458 0.29271 -0.35116 0.31216 -0.38565 C 0.33021 -0.41759 0.34688 -0.45231 0.3698 -0.4787 C 0.38455 -0.49583 0.40122 -0.51157 0.4198 -0.52106 C 0.42414 -0.52338 0.42882 -0.5243 0.43334 -0.52523 C 0.44185 -0.52708 0.45921 -0.52916 0.45921 -0.52916 C 0.51181 -0.52592 0.47935 -0.53125 0.50608 -0.51898 C 0.51424 -0.50879 0.51372 -0.50116 0.51823 -0.48866 C 0.52205 -0.45856 0.52431 -0.47523 0.52136 -0.43009 C 0.52066 -0.41944 0.51077 -0.40625 0.50608 -0.39977 C 0.49028 -0.37754 0.47778 -0.36203 0.45469 -0.35741 C 0.44254 -0.35879 0.43021 -0.35879 0.41823 -0.36157 C 0.41198 -0.36296 0.3908 -0.39884 0.38941 -0.40185 C 0.38264 -0.4162 0.37379 -0.42893 0.36823 -0.44421 C 0.3625 -0.45995 0.35834 -0.47569 0.35157 -0.49074 C 0.34167 -0.54213 0.36146 -0.57222 0.38941 -0.60185 C 0.39966 -0.61273 0.4099 -0.62106 0.42275 -0.62407 C 0.42622 -0.62338 0.43004 -0.62384 0.43334 -0.62199 C 0.43941 -0.61875 0.4408 -0.60625 0.4441 -0.59977 C 0.44306 -0.58426 0.44306 -0.56875 0.44098 -0.55347 C 0.43768 -0.53078 0.42119 -0.51273 0.40921 -0.49884 C 0.40487 -0.49375 0.40174 -0.48703 0.39705 -0.48264 C 0.39289 -0.4787 0.38785 -0.47754 0.38334 -0.47453 C 0.36511 -0.4625 0.34844 -0.45463 0.32882 -0.44838 C 0.26025 -0.45231 0.19306 -0.45509 0.12431 -0.45648 C 0.10191 -0.4618 0.08004 -0.46875 0.05764 -0.47453 C 0.0349 -0.48773 0.01216 -0.49861 -0.01197 -0.50694 C -0.02083 -0.51875 -0.0177 -0.51319 -0.02256 -0.52315 C -0.02118 -0.53796 -0.02031 -0.54815 -0.00902 -0.55347 C -0.00312 -0.53078 -0.01805 -0.51389 -0.02864 -0.49884 C -0.02656 -0.50764 -0.02604 -0.5162 -0.02118 -0.52315 C -0.02065 -0.52523 -0.01961 -0.52916 -0.01961 -0.52916 " pathEditMode="relative" ptsTypes="ffffffffffffffffffffffffffffffffffffffffffffffff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545 -0.00394 -0.02014 -0.00533 -0.03177 -0.01806 C -0.04497 -0.04676 -0.04201 -0.03449 -0.04549 -0.05255 C -0.04878 -0.11343 -0.05035 -0.15417 -0.04705 -0.22431 C -0.04653 -0.23611 -0.04097 -0.25857 -0.04097 -0.25857 C 0.00556 -0.3044 0.04653 -0.36204 0.09844 -0.39584 C 0.10781 -0.40185 0.1092 -0.37199 0.11354 -0.35949 C 0.12014 -0.34074 0.12344 -0.31968 0.13021 -0.30093 C 0.12969 -0.29491 0.13299 -0.28542 0.12882 -0.28287 C 0.11319 -0.27361 0.10747 -0.28056 0.09844 -0.28889 C 0.09687 -0.29699 0.09514 -0.30486 0.09392 -0.3132 C 0.09497 -0.34746 0.09444 -0.38195 0.09687 -0.41621 C 0.0974 -0.42408 0.10069 -0.43102 0.10295 -0.43843 C 0.1158 -0.4801 0.12569 -0.49514 0.15608 -0.51505 C 0.15955 -0.51435 0.16337 -0.51505 0.16667 -0.5132 C 0.16858 -0.51204 0.17292 -0.49422 0.17431 -0.49097 C 0.17604 -0.48125 0.18003 -0.47084 0.17569 -0.46065 C 0.17465 -0.45834 0.1717 -0.45926 0.16962 -0.45857 C 0.15503 -0.44514 0.12795 -0.46736 0.1151 -0.47871 C 0.10608 -0.48681 0.09809 -0.4963 0.08941 -0.5051 C 0.06128 -0.53357 0.0316 -0.5588 0.01823 -0.60394 C 0.01771 -0.6081 0.01649 -0.61204 0.01667 -0.61621 C 0.01736 -0.62963 0.0191 -0.64329 0.02118 -0.65648 C 0.02413 -0.67547 0.0467 -0.68357 0.05764 -0.68889 C 0.06615 -0.6882 0.075 -0.68959 0.08333 -0.68681 C 0.08576 -0.68588 0.08681 -0.68172 0.08785 -0.67871 C 0.09028 -0.67222 0.09392 -0.65857 0.09392 -0.65857 C 0.0967 -0.6294 0.09757 -0.62801 0.09392 -0.58588 C 0.09253 -0.57037 0.08177 -0.55232 0.07431 -0.54144 C 0.05087 -0.50764 0.02257 -0.49885 -0.01059 -0.49283 C -0.07292 -0.49607 -0.12604 -0.48588 -0.18038 -0.52107 C -0.19497 -0.54097 -0.19184 -0.53125 -0.19549 -0.54537 C -0.19167 -0.55047 -0.19253 -0.55023 -0.18646 -0.55347 C -0.18351 -0.5551 -0.17726 -0.55764 -0.17726 -0.55764 C -0.16997 -0.5544 -0.16944 -0.5463 -0.16667 -0.53727 C -0.15712 -0.46528 -0.16997 -0.4125 -0.21372 -0.36968 C -0.21736 -0.36597 -0.22934 -0.35556 -0.23333 -0.35347 C -0.24028 -0.35 -0.25191 -0.34885 -0.25903 -0.34746 C -0.28594 -0.35278 -0.3217 -0.36991 -0.33785 -0.40209 C -0.34896 -0.42408 -0.35903 -0.44977 -0.37118 -0.4706 C -0.38003 -0.48565 -0.39045 -0.49792 -0.39705 -0.51505 C -0.39757 -0.51852 -0.39757 -0.52199 -0.39844 -0.52523 C -0.39913 -0.52801 -0.40139 -0.53033 -0.40156 -0.53334 C -0.40243 -0.55949 -0.40174 -0.58033 -0.38785 -0.59792 C -0.37691 -0.59283 -0.37726 -0.57685 -0.37431 -0.56366 C -0.37483 -0.55903 -0.37361 -0.55324 -0.37569 -0.54954 C -0.37726 -0.54676 -0.3809 -0.54861 -0.38333 -0.54746 C -0.38507 -0.54653 -0.38628 -0.54445 -0.38785 -0.54329 C -0.38854 -0.54283 -0.38715 -0.54514 -0.38646 -0.54537 C -0.3849 -0.54607 -0.38333 -0.54676 -0.38177 -0.54746 C -0.36736 -0.54468 -0.36528 -0.54329 -0.36059 -0.52523 C -0.36111 -0.52315 -0.36059 -0.51991 -0.36215 -0.51922 C -0.36632 -0.5169 -0.37118 -0.51713 -0.37569 -0.51713 C -0.37674 -0.51713 -0.37378 -0.51852 -0.37274 -0.51922 " pathEditMode="relative" ptsTypes="fffffffffffffffffffffffffffffffffffffffffffffffffffffA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C 0.00348 -0.01759 -0.00486 -0.0412 0.00764 -0.05254 C 0.00903 -0.0537 0.01737 -0.05648 0.01823 -0.05671 C 0.03889 -0.05578 0.06164 -0.05764 0.08195 -0.04861 C 0.10209 -0.03958 0.12136 -0.02546 0.14254 -0.02037 C 0.16077 -0.02106 0.17882 -0.02106 0.19705 -0.02222 C 0.20487 -0.02268 0.21216 -0.02847 0.2198 -0.03032 C 0.22674 -0.03518 0.23368 -0.03657 0.24098 -0.04051 C 0.24254 -0.04259 0.24375 -0.04491 0.24549 -0.04653 C 0.2474 -0.04815 0.24983 -0.04861 0.25157 -0.05046 C 0.25296 -0.05208 0.2533 -0.05486 0.25452 -0.05671 C 0.25625 -0.05903 0.25851 -0.06065 0.26059 -0.06273 C 0.2625 -0.06759 0.26511 -0.07176 0.26667 -0.07685 C 0.26858 -0.08287 0.2698 -0.09051 0.27118 -0.09699 C 0.27327 -0.12384 0.27657 -0.15092 0.27118 -0.17778 C 0.26962 -0.18495 0.26702 -0.1993 0.26216 -0.20416 C 0.25851 -0.20764 0.25 -0.21227 0.25 -0.21227 C 0.23733 -0.21157 0.22483 -0.21134 0.21216 -0.21018 C 0.19896 -0.20879 0.179 -0.19421 0.16823 -0.18796 C 0.14428 -0.17407 0.12275 -0.15671 0.09705 -0.14953 C 0.01667 -0.15185 0.04289 -0.14444 -0.00295 -0.16574 C -0.00607 -0.17106 -0.00868 -0.17708 -0.01215 -0.18194 C -0.01406 -0.18472 -0.01632 -0.18703 -0.01805 -0.19004 C -0.02638 -0.2044 -0.01961 -0.19514 -0.02569 -0.21018 C -0.03281 -0.22754 -0.03368 -0.21944 -0.03941 -0.24259 C -0.04097 -0.24861 -0.0427 -0.25463 -0.04392 -0.26065 C -0.04548 -0.26805 -0.04843 -0.28287 -0.04843 -0.28287 C -0.04791 -0.29838 -0.04809 -0.31389 -0.04687 -0.3294 C -0.04583 -0.34305 -0.02951 -0.35972 -0.02274 -0.36782 C -0.00017 -0.39514 0.02917 -0.41157 0.05921 -0.41828 C 0.06928 -0.41759 0.07952 -0.41898 0.08941 -0.4162 C 0.09497 -0.41481 0.09931 -0.40903 0.10452 -0.40602 C 0.12014 -0.39722 0.12136 -0.39977 0.13646 -0.39004 C 0.16737 -0.37014 0.19844 -0.34352 0.23334 -0.3375 C 0.24566 -0.33055 0.25921 -0.325 0.27118 -0.31713 C 0.27657 -0.31366 0.2823 -0.30764 0.28785 -0.30509 C 0.30695 -0.29629 0.33021 -0.29491 0.35 -0.29305 C 0.40782 -0.29699 0.39792 -0.2919 0.43646 -0.30926 C 0.43855 -0.3118 0.44011 -0.31528 0.44254 -0.31713 C 0.44723 -0.3206 0.45764 -0.32523 0.45764 -0.32523 C 0.46355 -0.33356 0.47084 -0.33796 0.47726 -0.3456 C 0.48039 -0.34953 0.48646 -0.35764 0.48646 -0.35764 C 0.48837 -0.36296 0.49115 -0.37037 0.49254 -0.37592 C 0.49375 -0.38125 0.49549 -0.3919 0.49549 -0.3919 C 0.4948 -0.40509 0.49445 -0.42916 0.48646 -0.44051 C 0.47969 -0.47523 0.43872 -0.48194 0.41667 -0.48495 C 0.39497 -0.48264 0.37466 -0.47407 0.35313 -0.47083 C 0.3349 -0.46458 0.3158 -0.46111 0.29705 -0.45856 C 0.27865 -0.45185 0.2566 -0.44768 0.23941 -0.43634 C 0.2316 -0.43102 0.22466 -0.42315 0.21667 -0.41828 C 0.2 -0.40787 0.18091 -0.40301 0.16372 -0.39398 C 0.13681 -0.37986 0.10921 -0.36713 0.08039 -0.36157 C 0.07275 -0.36296 0.06511 -0.36366 0.05764 -0.36574 C 0.05296 -0.36713 0.04393 -0.37176 0.04393 -0.37176 C 0.03125 -0.3831 0.03594 -0.37916 0.0198 -0.3919 C 0.01632 -0.39467 0.00921 -0.4 0.00921 -0.4 C 0.00764 -0.40278 0.00625 -0.40578 0.00452 -0.4081 C 0.00278 -0.41041 0.00035 -0.41157 -0.00138 -0.41412 C -0.00486 -0.41921 -0.01059 -0.43032 -0.01059 -0.43032 C -0.01284 -0.44166 -0.01388 -0.44328 -0.01059 -0.45856 C -0.00989 -0.4618 -0.00781 -0.46412 -0.00607 -0.46666 C -4.16667E-6 -0.47569 0.00955 -0.48912 0.01823 -0.49305 C 0.02761 -0.50555 0.03907 -0.50972 0.05157 -0.51319 C 0.08473 -0.51111 0.07778 -0.51389 0.09705 -0.50509 C 0.10712 -0.4956 0.11459 -0.48541 0.12587 -0.47893 C 0.13594 -0.46481 0.12431 -0.47893 0.13646 -0.47083 C 0.13976 -0.46875 0.14219 -0.46481 0.14549 -0.46273 C 0.15209 -0.45833 0.15712 -0.45694 0.16372 -0.45463 C 0.17101 -0.44791 0.17934 -0.44953 0.18785 -0.44653 C 0.21598 -0.44884 0.23316 -0.45231 0.25313 -0.47893 C 0.25608 -0.49143 0.25243 -0.49375 0.24549 -0.50301 C 0.2448 -0.50393 0.24028 -0.51041 0.23941 -0.51111 C 0.23733 -0.5125 0.22934 -0.51574 0.22587 -0.51713 C 0.22084 -0.51643 0.21528 -0.51805 0.21059 -0.51528 C 0.20921 -0.51435 0.21059 -0.50995 0.21216 -0.50926 C 0.21511 -0.5081 0.21823 -0.51041 0.22118 -0.51111 C 0.21285 -0.51504 0.21823 -0.51319 0.20452 -0.51319 " pathEditMode="relative" ptsTypes="ffffffffffffffffffffffffffffffffffffffffffffffffffffffffffffffffffffffffffffA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5255 C 0 -0.06204 -0.00208 -0.05926 -0.00816 -0.06482 C -0.01198 -0.07269 -0.0151 -0.07199 -0.01719 -0.08102 C -0.01667 -0.09236 -0.01753 -0.10417 -0.0158 -0.11528 C -0.01319 -0.13241 -0.00556 -0.13611 0.00399 -0.14352 C 0.00781 -0.14653 0.01076 -0.15093 0.01458 -0.1537 C 0.02899 -0.16412 0.04375 -0.16921 0.06007 -0.17176 C 0.08993 -0.17037 0.11962 -0.16968 0.14948 -0.16783 C 0.1658 -0.1669 0.17743 -0.14537 0.19184 -0.13958 C 0.19635 -0.13357 0.20538 -0.12801 0.21163 -0.12546 C 0.21771 -0.11991 0.22118 -0.11968 0.2283 -0.11736 C 0.23611 -0.11482 0.2434 -0.11088 0.25087 -0.10718 C 0.25538 -0.10509 0.26007 -0.10324 0.26458 -0.10116 C 0.26615 -0.10046 0.2691 -0.09908 0.2691 -0.09908 C 0.2934 -0.09977 0.31753 -0.1 0.34167 -0.10116 C 0.3651 -0.10232 0.39167 -0.11273 0.41458 -0.11921 C 0.42691 -0.12685 0.43733 -0.13565 0.44948 -0.14352 C 0.4592 -0.16551 0.47691 -0.18009 0.49028 -0.19815 C 0.50243 -0.21435 0.51302 -0.23241 0.52517 -0.24861 C 0.52969 -0.26343 0.53854 -0.27431 0.5434 -0.28912 C 0.54549 -0.29583 0.54948 -0.30926 0.54948 -0.30926 C 0.55104 -0.32708 0.55399 -0.34421 0.55694 -0.36181 C 0.5566 -0.38889 0.56163 -0.47593 0.55087 -0.51736 C 0.54601 -0.55972 0.53507 -0.60648 0.52066 -0.64468 C 0.51701 -0.65463 0.51059 -0.66227 0.50556 -0.67083 C 0.49097 -0.6956 0.47292 -0.7162 0.45243 -0.73148 C 0.45017 -0.7331 0.43594 -0.74815 0.43125 -0.74954 C 0.42205 -0.75208 0.4151 -0.7544 0.40556 -0.75579 C 0.37118 -0.75394 0.33628 -0.7581 0.30243 -0.74954 C 0.29913 -0.74861 0.29653 -0.74514 0.2934 -0.74352 C 0.27639 -0.73495 0.25694 -0.73009 0.23889 -0.72732 C 0.23247 -0.72408 0.22535 -0.72292 0.2191 -0.71921 C 0.21233 -0.71528 0.20642 -0.70857 0.19948 -0.70509 C 0.19253 -0.70162 0.18854 -0.70046 0.18281 -0.69306 C 0.17691 -0.68565 0.17326 -0.67639 0.16753 -0.66875 C 0.16458 -0.65556 0.16858 -0.6706 0.16163 -0.65463 C 0.16024 -0.65139 0.15938 -0.64352 0.15851 -0.64051 C 0.15642 -0.6331 0.15434 -0.62593 0.15243 -0.61829 C 0.15139 -0.60301 0.15069 -0.59028 0.14792 -0.57593 C 0.14583 -0.54537 0.1434 -0.51296 0.14948 -0.48287 C 0.15278 -0.46667 0.16024 -0.44607 0.16753 -0.43241 C 0.17083 -0.42616 0.17535 -0.42107 0.1783 -0.41435 C 0.1934 -0.38056 0.21719 -0.35093 0.2434 -0.33357 C 0.25642 -0.32477 0.26649 -0.31389 0.28125 -0.31134 C 0.30434 -0.30093 0.32813 -0.29931 0.35226 -0.29699 C 0.37066 -0.29884 0.38802 -0.3 0.40556 -0.30718 C 0.41424 -0.31065 0.42344 -0.31296 0.43125 -0.31921 C 0.43889 -0.32546 0.44358 -0.33102 0.45243 -0.33357 C 0.4592 -0.34259 0.4658 -0.35023 0.47222 -0.35995 C 0.47465 -0.3632 0.47778 -0.36574 0.47969 -0.36991 C 0.49063 -0.39398 0.48628 -0.38333 0.4934 -0.40232 C 0.49583 -0.41783 0.5 -0.43357 0.50399 -0.44861 C 0.50313 -0.46065 0.50417 -0.47361 0.50087 -0.48495 C 0.49688 -0.49884 0.48785 -0.50602 0.4783 -0.51134 C 0.47448 -0.5162 0.47118 -0.51713 0.46615 -0.51921 C 0.44809 -0.51806 0.43576 -0.51644 0.4191 -0.51134 C 0.41372 -0.50625 0.40087 -0.50116 0.40087 -0.50116 C 0.39618 -0.49491 0.39201 -0.49167 0.38576 -0.48912 C 0.37656 -0.47616 0.39149 -0.49607 0.37674 -0.48102 C 0.37378 -0.47801 0.37153 -0.47431 0.3691 -0.47083 C 0.36753 -0.46875 0.36458 -0.46482 0.36458 -0.46482 C 0.36389 -0.46273 0.36372 -0.46065 0.36285 -0.4588 C 0.36215 -0.45718 0.36024 -0.45648 0.36007 -0.45463 C 0.35885 -0.43079 0.36128 -0.42662 0.37517 -0.42037 C 0.38177 -0.42616 0.38264 -0.43056 0.38576 -0.44051 C 0.38524 -0.45 0.38785 -0.46065 0.38403 -0.46875 C 0.37674 -0.48495 0.37031 -0.45417 0.37517 -0.47292 C 0.37465 -0.4757 0.37396 -0.47824 0.37344 -0.48102 C 0.37309 -0.4831 0.37205 -0.48704 0.37205 -0.48704 " pathEditMode="relative" ptsTypes="ffffffffffffffffffffffffffffffffffffffffffffffffffffffffffffffffffffA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C -0.0026 -0.00995 -0.00573 -0.01551 -0.01059 -0.02407 C -0.01545 -0.0324 -0.02448 -0.05162 -0.03194 -0.05648 C -0.05 -0.06828 -0.07118 -0.07592 -0.09114 -0.0787 C -0.13593 -0.09514 -0.22395 -0.08333 -0.26007 -0.08264 C -0.30503 -0.07453 -0.35017 -0.06551 -0.39531 -0.05856 C -0.41597 -0.05185 -0.43663 -0.04606 -0.45781 -0.04236 C -0.4717 -0.03611 -0.4842 -0.0324 -0.49878 -0.03032 C -0.5184 -0.02153 -0.54045 -0.02153 -0.56111 -0.02014 C -0.59566 -0.02083 -0.63003 -0.0206 -0.66458 -0.02222 C -0.69548 -0.02384 -0.72343 -0.04653 -0.75277 -0.05648 C -0.7618 -0.06412 -0.7802 -0.07523 -0.78628 -0.0868 C -0.79514 -0.1044 -0.80191 -0.12268 -0.80902 -0.14143 C -0.81232 -0.16481 -0.80798 -0.13773 -0.81354 -0.16157 C -0.8177 -0.17916 -0.81961 -0.20393 -0.82118 -0.22222 C -0.82014 -0.27569 -0.82864 -0.36041 -0.78316 -0.38981 C -0.77847 -0.39907 -0.76944 -0.4037 -0.7618 -0.4081 C -0.74097 -0.4199 -0.71857 -0.42222 -0.69652 -0.42824 C -0.62725 -0.42708 -0.55711 -0.42847 -0.48802 -0.41805 C -0.46302 -0.40972 -0.47621 -0.41273 -0.44843 -0.40995 C -0.43264 -0.40416 -0.41632 -0.40023 -0.39982 -0.39791 C -0.36718 -0.38333 -0.33836 -0.3787 -0.30399 -0.37569 C -0.26475 -0.36805 -0.22534 -0.36088 -0.18559 -0.3574 C -0.16979 -0.3537 -0.15434 -0.35115 -0.13836 -0.3493 C -0.09774 -0.35069 -0.02639 -0.33403 0.01667 -0.37153 C 0.01893 -0.38078 0.02188 -0.3787 0.02431 -0.38773 C 0.02379 -0.39375 0.02535 -0.40092 0.02275 -0.40602 C 0.02171 -0.40833 0.01789 -0.40625 0.01667 -0.40393 C 0.01355 -0.39838 0.02188 -0.39629 0.02275 -0.39583 C 0.02118 -0.40555 0.02309 -0.40625 0.01667 -0.40995 C 0.01372 -0.4118 0.00764 -0.41412 0.00764 -0.41389 " pathEditMode="relative" rAng="0" ptsTypes="ffffffffffffffffffffffffffffffA"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74" y="-2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C 0.01754 -0.0456 0.05278 -0.07084 0.08316 -0.09885 C 0.08715 -0.10232 0.09028 -0.10741 0.09375 -0.11111 C 0.10677 -0.12408 0.12309 -0.13449 0.13767 -0.14352 C 0.1533 -0.15301 0.16997 -0.15926 0.1849 -0.17176 C 0.20191 -0.18565 0.21701 -0.20648 0.22882 -0.22801 C 0.23681 -0.24283 0.24306 -0.25764 0.25313 -0.27037 C 0.26024 -0.29329 0.26788 -0.31621 0.27431 -0.33935 C 0.28004 -0.35996 0.28264 -0.38218 0.28629 -0.40371 C 0.28785 -0.41111 0.28958 -0.41875 0.29097 -0.42616 C 0.29306 -0.43773 0.29705 -0.46042 0.29705 -0.46042 C 0.29497 -0.53195 0.29635 -0.60741 0.27431 -0.67477 C 0.27014 -0.68727 0.26788 -0.70116 0.26059 -0.71088 C 0.25035 -0.73935 0.23576 -0.74931 0.21667 -0.76343 C 0.20642 -0.7713 0.19705 -0.7831 0.18646 -0.78959 C 0.17813 -0.79491 0.1691 -0.79792 0.16059 -0.80185 C 0.12517 -0.81945 0.08889 -0.83218 0.05156 -0.8382 C 0.0276 -0.84607 0.00521 -0.84861 -0.01962 -0.85023 C -0.04618 -0.85718 -0.06962 -0.8588 -0.09705 -0.86042 C -0.16597 -0.85903 -0.17292 -0.8625 -0.2184 -0.85232 C -0.23246 -0.84584 -0.24479 -0.84074 -0.25764 -0.83033 C -0.26111 -0.82732 -0.26545 -0.82593 -0.2684 -0.82199 C -0.28073 -0.80486 -0.29479 -0.80047 -0.30903 -0.78797 C -0.31996 -0.77824 -0.31458 -0.78102 -0.32448 -0.77755 C -0.33594 -0.7676 -0.35 -0.75324 -0.36354 -0.74722 C -0.37118 -0.74398 -0.38785 -0.74398 -0.39236 -0.74352 C -0.41163 -0.73195 -0.42743 -0.71505 -0.44392 -0.69885 C -0.45139 -0.6919 -0.46458 -0.68565 -0.47118 -0.67662 C -0.48264 -0.66181 -0.49514 -0.64885 -0.50608 -0.63403 C -0.51944 -0.61597 -0.53021 -0.59653 -0.54097 -0.57547 C -0.54236 -0.56528 -0.54514 -0.55533 -0.54687 -0.54514 C -0.55035 -0.46875 -0.55069 -0.39167 -0.54687 -0.31482 C -0.54618 -0.30023 -0.54444 -0.28519 -0.54236 -0.27037 C -0.54045 -0.25764 -0.53628 -0.23241 -0.53628 -0.23241 C -0.53455 -0.20972 -0.53021 -0.1919 -0.52726 -0.16968 C -0.52535 -0.15463 -0.52326 -0.13727 -0.51962 -0.12315 C -0.51875 -0.11922 -0.51632 -0.11667 -0.5151 -0.11297 C -0.51076 -0.09954 -0.50399 -0.06922 -0.49392 -0.06065 C -0.48924 -0.04746 -0.47153 -0.02709 -0.46059 -0.02222 C -0.44792 -0.00972 -0.43333 -0.00301 -0.41823 0.00231 C -0.40556 0.00115 -0.38733 0.00254 -0.37431 -0.00579 C -0.36476 -0.0125 -0.35903 -0.02176 -0.34844 -0.02593 C -0.34271 -0.03125 -0.33576 -0.03449 -0.33038 -0.04051 C -0.31996 -0.05209 -0.31267 -0.06597 -0.30312 -0.07847 C -0.29948 -0.08889 -0.29323 -0.09236 -0.28802 -0.1007 C -0.27708 -0.1176 -0.28819 -0.10232 -0.28038 -0.11297 C -0.27621 -0.13079 -0.28212 -0.10857 -0.27569 -0.12315 C -0.27309 -0.12917 -0.27274 -0.13542 -0.26979 -0.14121 C -0.26806 -0.15672 -0.26667 -0.17222 -0.26528 -0.18773 C -0.2658 -0.20463 -0.26493 -0.22153 -0.26667 -0.23843 C -0.26719 -0.24375 -0.2849 -0.2588 -0.28941 -0.26042 C -0.29913 -0.26875 -0.29358 -0.26806 -0.30764 -0.27037 C -0.32535 -0.27662 -0.3434 -0.27269 -0.36059 -0.26644 C -0.36979 -0.25857 -0.38142 -0.25278 -0.38941 -0.24213 C -0.39965 -0.22871 -0.39514 -0.23357 -0.40295 -0.22616 C -0.41094 -0.21019 -0.40851 -0.21875 -0.41076 -0.19977 C -0.41007 -0.19028 -0.41024 -0.18102 -0.4092 -0.17176 C -0.40868 -0.16922 -0.40694 -0.1676 -0.40625 -0.16551 C -0.40191 -0.1544 -0.40052 -0.14468 -0.39236 -0.13727 C -0.38281 -0.13935 -0.37917 -0.14051 -0.37274 -0.14954 C -0.3691 -0.16366 -0.37569 -0.16551 -0.38507 -0.16968 C -0.39219 -0.17616 -0.39601 -0.18264 -0.40469 -0.18565 C -0.40121 -0.19236 -0.3974 -0.1963 -0.39549 -0.20394 C -0.39705 -0.2044 -0.4 -0.20602 -0.4 -0.20602 " pathEditMode="relative" ptsTypes="fffffffffffffffffffffffffffffffffffffffffffffffffffffffffffffffA"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6.2963E-6 C -0.00503 -0.03889 -0.02188 -0.07153 -0.04549 -0.09491 C -0.05208 -0.10139 -0.0599 -0.10533 -0.06667 -0.11112 C -0.07622 -0.11922 -0.08142 -0.12732 -0.09236 -0.13126 C -0.11059 -0.14931 -0.13351 -0.16528 -0.15608 -0.16968 C -0.18333 -0.18172 -0.2125 -0.18889 -0.24097 -0.19376 C -0.27031 -0.1926 -0.29722 -0.19214 -0.32569 -0.18565 C -0.33281 -0.18102 -0.34149 -0.1801 -0.34844 -0.1757 C -0.35556 -0.17107 -0.36233 -0.16667 -0.36979 -0.16343 C -0.37604 -0.15718 -0.39184 -0.15001 -0.4 -0.14746 C -0.40816 -0.13658 -0.42378 -0.13496 -0.4349 -0.13126 C -0.4441 -0.12269 -0.45903 -0.12246 -0.46979 -0.12107 C -0.48802 -0.11459 -0.50972 -0.11042 -0.52569 -0.12524 C -0.53038 -0.14352 -0.52361 -0.12038 -0.53038 -0.13519 C -0.53108 -0.13658 -0.53316 -0.14885 -0.53333 -0.14931 C -0.5375 -0.16389 -0.53507 -0.15139 -0.53941 -0.16343 C -0.54288 -0.17292 -0.54566 -0.18288 -0.55 -0.1919 C -0.55365 -0.21482 -0.54896 -0.22755 -0.53177 -0.23218 C -0.53177 -0.23218 -0.5191 -0.2301 -0.51823 -0.22408 C -0.51788 -0.222 -0.51892 -0.21991 -0.51979 -0.21806 C -0.52257 -0.21227 -0.52517 -0.20672 -0.52882 -0.20186 C -0.53715 -0.19075 -0.54149 -0.17663 -0.55313 -0.17153 C -0.55712 -0.18936 -0.55451 -0.1757 -0.55451 -0.21413 " pathEditMode="relative" ptsTypes="ffffffffffffffffffffffA">
                                      <p:cBhvr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43 -0.0919 C -0.03282 -0.10232 -0.03351 -0.1088 -0.03907 -0.11644 C -0.04237 -0.12964 -0.04879 -0.14098 -0.05122 -0.1544 C -0.05331 -0.16667 -0.05747 -0.17964 -0.06181 -0.19121 C -0.06337 -0.19977 -0.06789 -0.21737 -0.06789 -0.21737 C -0.07396 -0.26922 -0.07136 -0.30394 -0.06928 -0.36667 C -0.06858 -0.38797 -0.05574 -0.4213 -0.04966 -0.44144 C -0.04306 -0.46389 -0.03542 -0.48589 -0.02848 -0.50811 C -0.02344 -0.52431 -0.02692 -0.52153 -0.01789 -0.54028 C -0.00348 -0.56991 0.01423 -0.59723 0.03367 -0.62107 C 0.04999 -0.64098 0.06475 -0.65834 0.08367 -0.67362 C 0.09895 -0.68612 0.08176 -0.68496 0.11544 -0.69792 C 0.13055 -0.70371 0.14409 -0.71598 0.15954 -0.72014 C 0.19322 -0.7294 0.22673 -0.7426 0.26093 -0.74839 C 0.28315 -0.75232 0.33871 -0.75718 0.35347 -0.75857 C 0.42222 -0.75788 0.49079 -0.75903 0.55954 -0.75649 C 0.57985 -0.75579 0.60017 -0.75278 0.62013 -0.74839 C 0.63281 -0.74561 0.65798 -0.74028 0.65798 -0.74028 C 0.6644 -0.73681 0.67135 -0.7345 0.6776 -0.73033 C 0.68854 -0.72315 0.70069 -0.70764 0.70954 -0.69792 C 0.72117 -0.68519 0.73419 -0.67246 0.74426 -0.65764 C 0.74843 -0.65163 0.75069 -0.64352 0.75485 -0.63727 C 0.76093 -0.62825 0.76857 -0.61991 0.77308 -0.60903 C 0.79079 -0.56667 0.80173 -0.51783 0.80642 -0.46968 C 0.80763 -0.39839 0.81058 -0.36806 0.80347 -0.30001 C 0.80294 -0.29491 0.80017 -0.29075 0.79878 -0.28589 C 0.79288 -0.26413 0.7868 -0.23843 0.77621 -0.21945 C 0.77274 -0.2132 0.7677 -0.20903 0.76406 -0.20325 C 0.75642 -0.19075 0.75104 -0.17454 0.74288 -0.16251 C 0.71961 -0.12871 0.68437 -0.09746 0.65347 -0.0757 C 0.60642 -0.04283 0.55642 -0.022 0.50347 -0.01714 C 0.49687 -0.01644 0.49027 -0.01598 0.48367 -0.01505 C 0.46857 -0.0132 0.43819 -0.00927 0.43819 -0.00927 C 0.39548 -0.01042 0.37187 -0.00602 0.3368 -0.0213 C 0.32812 -0.0301 0.32447 -0.03982 0.31701 -0.04977 C 0.31527 -0.05649 0.31388 -0.06274 0.31249 -0.06991 C 0.31631 -0.11019 0.31336 -0.11112 0.32465 -0.13635 C 0.32638 -0.14584 0.32847 -0.15672 0.33211 -0.16459 C 0.33437 -0.16968 0.33749 -0.17385 0.33975 -0.17871 C 0.3434 -0.18727 0.34374 -0.19399 0.35034 -0.197 C 0.35468 -0.20556 0.35937 -0.21274 0.36701 -0.21505 C 0.37204 -0.2169 0.38211 -0.21945 0.38211 -0.21945 C 0.38524 -0.21876 0.38854 -0.21945 0.39131 -0.21737 C 0.3927 -0.21598 0.39288 -0.2132 0.39288 -0.21112 C 0.39288 -0.20464 0.39201 -0.19769 0.39131 -0.19121 C 0.38975 -0.17639 0.39097 -0.18843 0.3868 -0.17871 C 0.38211 -0.16806 0.38194 -0.15857 0.37308 -0.1544 C 0.37586 -0.16552 0.38055 -0.16482 0.37308 -0.17501 " pathEditMode="relative" ptsTypes="fffffffffffffffffffffffffffffffffffffffffffffffA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-0.05347 C -0.03108 -0.02407 -0.08976 -0.01667 -0.12726 -0.01296 C -0.1349 -0.01227 -0.14236 -0.01181 -0.15017 -0.01111 C -0.16267 -0.01019 -0.18785 -0.00694 -0.18785 -0.00694 C -0.24497 -0.0081 -0.29965 -0.01019 -0.35608 -0.01296 C -0.38785 -0.01667 -0.41858 -0.02292 -0.45 -0.02731 C -0.46458 -0.03194 -0.48003 -0.03356 -0.49392 -0.04167 C -0.52257 -0.05764 -0.5566 -0.07847 -0.57882 -0.1081 C -0.58924 -0.12199 -0.59861 -0.13657 -0.60903 -0.15046 C -0.61875 -0.16343 -0.62708 -0.17315 -0.6349 -0.18889 C -0.63976 -0.21435 -0.65799 -0.23102 -0.6651 -0.25556 C -0.66615 -0.26319 -0.66962 -0.27014 -0.66979 -0.27778 C -0.67188 -0.39236 -0.64705 -0.49583 -0.58646 -0.5787 C -0.57535 -0.57593 -0.56441 -0.56968 -0.55313 -0.5706 C -0.54549 -0.5713 -0.52656 -0.59375 -0.52118 -0.59884 C -0.4908 -0.62778 -0.48837 -0.62593 -0.44705 -0.65556 C -0.43785 -0.66204 -0.42951 -0.67106 -0.41979 -0.67569 C -0.38628 -0.6919 -0.35208 -0.70926 -0.31823 -0.72407 C -0.28194 -0.73981 -0.24375 -0.7456 -0.20608 -0.75255 C -0.13698 -0.75139 -0.06892 -0.75046 2.77778E-7 -0.7463 C 0.01962 -0.74352 0.03993 -0.73866 0.05903 -0.73218 C 0.07066 -0.72292 0.08351 -0.71829 0.09392 -0.70602 C 0.1151 -0.68102 0.13281 -0.65278 0.15 -0.62315 C 0.15903 -0.60741 0.16736 -0.60046 0.17274 -0.5787 C 0.18125 -0.54398 0.16858 -0.59282 0.18177 -0.55255 C 0.1934 -0.5169 0.20278 -0.48009 0.21215 -0.44329 C 0.21389 -0.42546 0.21701 -0.40787 0.22118 -0.39074 C 0.21997 -0.34306 0.21892 -0.29491 0.20608 -0.24954 C 0.20087 -0.23125 0.19149 -0.21481 0.18628 -0.19699 C 0.18281 -0.18495 0.1783 -0.17569 0.17118 -0.16667 C 0.16684 -0.15 0.15365 -0.13912 0.14392 -0.12824 C 0.13142 -0.11412 0.11858 -0.10093 0.10295 -0.09398 C 0.09844 -0.0919 0.0941 -0.08819 0.08941 -0.08773 C 0.08177 -0.08704 0.07431 -0.08657 0.06667 -0.08588 C 0.06111 -0.08657 0.05521 -0.08542 0.05 -0.08773 C 0.04844 -0.08843 0.04913 -0.0919 0.04844 -0.09398 C 0.04757 -0.09606 0.04653 -0.09815 0.04549 -0.1 C 0.04115 -0.1081 0.03628 -0.11667 0.03021 -0.12222 C 0.02969 -0.12431 0.02986 -0.12662 0.02882 -0.12824 C 0.02778 -0.13009 0.02569 -0.13079 0.02431 -0.13218 C 0.01892 -0.13773 0.02066 -0.1412 0.01354 -0.14444 C 0.0059 -0.15463 0.00573 -0.16644 -0.00608 -0.1706 C -0.01059 -0.17685 -0.01806 -0.18079 -0.02448 -0.18287 C -0.02795 -0.19028 -0.02726 -0.19097 -0.02274 -0.19699 " pathEditMode="relative" ptsTypes="fffffffffffffffffffffffffffffffffffffffffffA">
                                      <p:cBhvr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615 0.02037 0.00729 0.01065 -0.04236 0.0081 C -0.05608 0.0044 -0.07153 0.00069 -0.08334 -0.01019 C -0.10105 -0.02639 -0.12552 -0.05972 -0.13646 -0.08079 C -0.14653 -0.10023 -0.15174 -0.11157 -0.16511 -0.1294 C -0.18559 -0.15671 -0.21407 -0.18218 -0.23177 -0.21227 C -0.26129 -0.2625 -0.29358 -0.30857 -0.31216 -0.36782 C -0.31789 -0.40463 -0.31667 -0.43125 -0.31372 -0.47477 C -0.31216 -0.49722 -0.29584 -0.54329 -0.28646 -0.56157 C -0.23976 -0.65301 -0.16181 -0.69769 -0.0849 -0.72732 C -0.06823 -0.7338 -0.05174 -0.74144 -0.0349 -0.74745 C -0.00816 -0.75695 0.01857 -0.76597 0.04548 -0.77384 C 0.08628 -0.78565 0.12934 -0.79722 0.17118 -0.80208 C 0.20416 -0.80972 0.23333 -0.81597 0.26666 -0.81829 C 0.30937 -0.8169 0.32066 -0.81852 0.35295 -0.81412 C 0.36892 -0.81181 0.38385 -0.80463 0.4 -0.80208 C 0.4217 -0.7875 0.43142 -0.78032 0.45 -0.75972 C 0.46684 -0.74074 0.4559 -0.76482 0.4802 -0.72732 C 0.4868 -0.71713 0.49288 -0.70671 0.5 -0.69699 C 0.5059 -0.68912 0.51597 -0.67685 0.52118 -0.66667 C 0.53142 -0.64676 0.53437 -0.63403 0.54236 -0.61019 C 0.54444 -0.6044 0.54635 -0.59815 0.54843 -0.5919 C 0.55052 -0.58588 0.55451 -0.57384 0.55451 -0.57384 C 0.55816 -0.55 0.56354 -0.52685 0.56666 -0.50301 C 0.56493 -0.41921 0.56718 -0.35671 0.55451 -0.28079 C 0.5526 -0.26991 0.55191 -0.24676 0.54687 -0.23634 C 0.53802 -0.21829 0.53177 -0.20324 0.52118 -0.18588 C 0.51736 -0.17963 0.51215 -0.16875 0.50764 -0.16366 C 0.49722 -0.15185 0.48368 -0.14213 0.47274 -0.13125 C 0.46145 -0.12014 0.44878 -0.11088 0.43784 -0.09907 C 0.43281 -0.09375 0.42812 -0.0875 0.42274 -0.08287 C 0.41128 -0.07315 0.40017 -0.06343 0.38941 -0.05255 C 0.3875 -0.0507 0.37899 -0.04352 0.37569 -0.04051 C 0.37413 -0.03912 0.37118 -0.03634 0.37118 -0.03634 C 0.37014 -0.04028 0.36996 -0.05046 0.36666 -0.05046 " pathEditMode="relative" ptsTypes="ffffffffffffffffffffffffffffffffffA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cs-CZ" b="1" u="sng" dirty="0" err="1" smtClean="0"/>
              <a:t>Translate</a:t>
            </a:r>
            <a:r>
              <a:rPr lang="cs-CZ" b="1" u="sng" dirty="0" smtClean="0"/>
              <a:t>: 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Prstenec 3"/>
          <p:cNvSpPr/>
          <p:nvPr/>
        </p:nvSpPr>
        <p:spPr>
          <a:xfrm>
            <a:off x="323528" y="1031745"/>
            <a:ext cx="1584176" cy="1008112"/>
          </a:xfrm>
          <a:prstGeom prst="don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LÉK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Prstenec 9"/>
          <p:cNvSpPr/>
          <p:nvPr/>
        </p:nvSpPr>
        <p:spPr>
          <a:xfrm>
            <a:off x="2094530" y="1988840"/>
            <a:ext cx="1829397" cy="1152128"/>
          </a:xfrm>
          <a:prstGeom prst="don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VYŠETŘIT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1" name="Prstenec 10"/>
          <p:cNvSpPr/>
          <p:nvPr/>
        </p:nvSpPr>
        <p:spPr>
          <a:xfrm>
            <a:off x="3769086" y="3212976"/>
            <a:ext cx="1739017" cy="1152128"/>
          </a:xfrm>
          <a:prstGeom prst="don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PRVNÍ POMOC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Prstenec 11"/>
          <p:cNvSpPr/>
          <p:nvPr/>
        </p:nvSpPr>
        <p:spPr>
          <a:xfrm>
            <a:off x="5652120" y="4184313"/>
            <a:ext cx="1872208" cy="1152128"/>
          </a:xfrm>
          <a:prstGeom prst="don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PROVÉST TESTY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Prstenec 12"/>
          <p:cNvSpPr/>
          <p:nvPr/>
        </p:nvSpPr>
        <p:spPr>
          <a:xfrm>
            <a:off x="7092279" y="5589240"/>
            <a:ext cx="1800200" cy="1152128"/>
          </a:xfrm>
          <a:prstGeom prst="don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VAKCÍNA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Prstenec 13"/>
          <p:cNvSpPr/>
          <p:nvPr/>
        </p:nvSpPr>
        <p:spPr>
          <a:xfrm>
            <a:off x="323528" y="5445224"/>
            <a:ext cx="1739071" cy="1152128"/>
          </a:xfrm>
          <a:prstGeom prst="don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LÉČIT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Prstenec 14"/>
          <p:cNvSpPr/>
          <p:nvPr/>
        </p:nvSpPr>
        <p:spPr>
          <a:xfrm>
            <a:off x="1907704" y="4184313"/>
            <a:ext cx="1739071" cy="1181263"/>
          </a:xfrm>
          <a:prstGeom prst="don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SEDATIVA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Prstenec 15"/>
          <p:cNvSpPr/>
          <p:nvPr/>
        </p:nvSpPr>
        <p:spPr>
          <a:xfrm>
            <a:off x="5220072" y="2111330"/>
            <a:ext cx="1872207" cy="1152128"/>
          </a:xfrm>
          <a:prstGeom prst="don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UZDRAVIT SE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7" name="Prstenec 16"/>
          <p:cNvSpPr/>
          <p:nvPr/>
        </p:nvSpPr>
        <p:spPr>
          <a:xfrm>
            <a:off x="6732240" y="1031745"/>
            <a:ext cx="2088232" cy="1008112"/>
          </a:xfrm>
          <a:prstGeom prst="don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PROHLÍDKA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7cípá hvězda 17"/>
          <p:cNvSpPr/>
          <p:nvPr/>
        </p:nvSpPr>
        <p:spPr>
          <a:xfrm>
            <a:off x="1760883" y="3789040"/>
            <a:ext cx="2032711" cy="1652469"/>
          </a:xfrm>
          <a:prstGeom prst="star7">
            <a:avLst/>
          </a:prstGeom>
          <a:solidFill>
            <a:srgbClr val="FFFF66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b="1" dirty="0" smtClean="0"/>
              <a:t>PAIN</a:t>
            </a:r>
          </a:p>
          <a:p>
            <a:pPr algn="ctr"/>
            <a:r>
              <a:rPr lang="cs-CZ" b="1" dirty="0" smtClean="0"/>
              <a:t>KILLERS</a:t>
            </a:r>
            <a:endParaRPr lang="cs-CZ" b="1" dirty="0"/>
          </a:p>
        </p:txBody>
      </p:sp>
      <p:sp>
        <p:nvSpPr>
          <p:cNvPr id="19" name="7cípá hvězda 18"/>
          <p:cNvSpPr/>
          <p:nvPr/>
        </p:nvSpPr>
        <p:spPr>
          <a:xfrm>
            <a:off x="176707" y="5088899"/>
            <a:ext cx="2032711" cy="1652469"/>
          </a:xfrm>
          <a:prstGeom prst="star7">
            <a:avLst/>
          </a:prstGeom>
          <a:solidFill>
            <a:srgbClr val="FF505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b="1" dirty="0" smtClean="0"/>
              <a:t>TREAT</a:t>
            </a:r>
          </a:p>
          <a:p>
            <a:pPr algn="ctr"/>
            <a:r>
              <a:rPr lang="cs-CZ" b="1" dirty="0" smtClean="0"/>
              <a:t>CURE</a:t>
            </a:r>
            <a:endParaRPr lang="cs-CZ" b="1" dirty="0"/>
          </a:p>
        </p:txBody>
      </p:sp>
      <p:sp>
        <p:nvSpPr>
          <p:cNvPr id="20" name="7cípá hvězda 19"/>
          <p:cNvSpPr/>
          <p:nvPr/>
        </p:nvSpPr>
        <p:spPr>
          <a:xfrm>
            <a:off x="6976023" y="5253345"/>
            <a:ext cx="2032711" cy="1652469"/>
          </a:xfrm>
          <a:prstGeom prst="star7">
            <a:avLst/>
          </a:prstGeom>
          <a:solidFill>
            <a:srgbClr val="FF505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b="1" dirty="0" smtClean="0"/>
              <a:t>VACCINE</a:t>
            </a:r>
            <a:endParaRPr lang="cs-CZ" b="1" dirty="0"/>
          </a:p>
        </p:txBody>
      </p:sp>
      <p:sp>
        <p:nvSpPr>
          <p:cNvPr id="21" name="7cípá hvězda 20"/>
          <p:cNvSpPr/>
          <p:nvPr/>
        </p:nvSpPr>
        <p:spPr>
          <a:xfrm>
            <a:off x="5508103" y="3934142"/>
            <a:ext cx="2032711" cy="1652469"/>
          </a:xfrm>
          <a:prstGeom prst="star7">
            <a:avLst/>
          </a:prstGeom>
          <a:solidFill>
            <a:srgbClr val="FFFF66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b="1" dirty="0" smtClean="0"/>
              <a:t>RUN TESTS</a:t>
            </a:r>
            <a:endParaRPr lang="cs-CZ" b="1" dirty="0"/>
          </a:p>
        </p:txBody>
      </p:sp>
      <p:sp>
        <p:nvSpPr>
          <p:cNvPr id="22" name="7cípá hvězda 21"/>
          <p:cNvSpPr/>
          <p:nvPr/>
        </p:nvSpPr>
        <p:spPr>
          <a:xfrm>
            <a:off x="3619409" y="2956590"/>
            <a:ext cx="2032711" cy="1652469"/>
          </a:xfrm>
          <a:prstGeom prst="star7">
            <a:avLst/>
          </a:prstGeom>
          <a:solidFill>
            <a:srgbClr val="FF505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b="1" dirty="0" smtClean="0"/>
              <a:t>FIRST AID</a:t>
            </a:r>
            <a:endParaRPr lang="cs-CZ" b="1" dirty="0"/>
          </a:p>
        </p:txBody>
      </p:sp>
      <p:sp>
        <p:nvSpPr>
          <p:cNvPr id="23" name="7cípá hvězda 22"/>
          <p:cNvSpPr/>
          <p:nvPr/>
        </p:nvSpPr>
        <p:spPr>
          <a:xfrm>
            <a:off x="5139819" y="1738669"/>
            <a:ext cx="2032711" cy="1652469"/>
          </a:xfrm>
          <a:prstGeom prst="star7">
            <a:avLst/>
          </a:prstGeom>
          <a:solidFill>
            <a:srgbClr val="FFFF66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b="1" dirty="0" smtClean="0"/>
              <a:t>GET BETTER</a:t>
            </a:r>
            <a:endParaRPr lang="cs-CZ" b="1" dirty="0"/>
          </a:p>
        </p:txBody>
      </p:sp>
      <p:sp>
        <p:nvSpPr>
          <p:cNvPr id="24" name="7cípá hvězda 23"/>
          <p:cNvSpPr/>
          <p:nvPr/>
        </p:nvSpPr>
        <p:spPr>
          <a:xfrm>
            <a:off x="6732240" y="709566"/>
            <a:ext cx="2032711" cy="1652469"/>
          </a:xfrm>
          <a:prstGeom prst="star7">
            <a:avLst/>
          </a:prstGeom>
          <a:solidFill>
            <a:srgbClr val="FF505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b="1" dirty="0" smtClean="0"/>
              <a:t>CHECK-UP</a:t>
            </a:r>
            <a:endParaRPr lang="cs-CZ" b="1" dirty="0"/>
          </a:p>
        </p:txBody>
      </p:sp>
      <p:sp>
        <p:nvSpPr>
          <p:cNvPr id="25" name="7cípá hvězda 24"/>
          <p:cNvSpPr/>
          <p:nvPr/>
        </p:nvSpPr>
        <p:spPr>
          <a:xfrm>
            <a:off x="1992872" y="1709293"/>
            <a:ext cx="2032711" cy="1652469"/>
          </a:xfrm>
          <a:prstGeom prst="star7">
            <a:avLst/>
          </a:prstGeom>
          <a:solidFill>
            <a:srgbClr val="FFFF66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EXAMINE</a:t>
            </a:r>
            <a:endParaRPr lang="cs-CZ" b="1" dirty="0"/>
          </a:p>
        </p:txBody>
      </p:sp>
      <p:sp>
        <p:nvSpPr>
          <p:cNvPr id="26" name="7cípá hvězda 25"/>
          <p:cNvSpPr/>
          <p:nvPr/>
        </p:nvSpPr>
        <p:spPr>
          <a:xfrm>
            <a:off x="99260" y="784264"/>
            <a:ext cx="2032711" cy="1652469"/>
          </a:xfrm>
          <a:prstGeom prst="star7">
            <a:avLst/>
          </a:prstGeom>
          <a:solidFill>
            <a:srgbClr val="FF505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1600" b="1" dirty="0" smtClean="0"/>
          </a:p>
          <a:p>
            <a:pPr algn="ctr"/>
            <a:r>
              <a:rPr lang="cs-CZ" sz="1600" b="1" dirty="0" smtClean="0"/>
              <a:t>MEDICINE</a:t>
            </a:r>
          </a:p>
          <a:p>
            <a:pPr algn="ctr"/>
            <a:r>
              <a:rPr lang="cs-CZ" sz="2000" b="1" dirty="0" smtClean="0"/>
              <a:t>CURE</a:t>
            </a:r>
            <a:endParaRPr lang="cs-CZ" sz="2000" b="1" dirty="0"/>
          </a:p>
        </p:txBody>
      </p:sp>
      <p:pic>
        <p:nvPicPr>
          <p:cNvPr id="3074" name="Picture 2" descr="C:\Users\richterova\AppData\Local\Microsoft\Windows\Temporary Internet Files\Content.IE5\YITN6Z8Y\MC9004303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816" y="5114082"/>
            <a:ext cx="1534287" cy="153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richterova\AppData\Local\Microsoft\Windows\Temporary Internet Files\Content.IE5\KHLWT3WF\MP90042220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071" y="2806540"/>
            <a:ext cx="1170992" cy="137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richterova\AppData\Local\Microsoft\Windows\Temporary Internet Files\Content.IE5\YITN6Z8Y\MP9004487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68875"/>
            <a:ext cx="1508495" cy="1271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richterova\AppData\Local\Microsoft\Windows\Temporary Internet Files\Content.IE5\A87V3WKD\MC90007878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594" y="1084305"/>
            <a:ext cx="1598212" cy="1052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1238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b="1" u="sng" dirty="0" err="1" smtClean="0"/>
              <a:t>Health</a:t>
            </a:r>
            <a:r>
              <a:rPr lang="cs-CZ" b="1" u="sng" dirty="0" smtClean="0"/>
              <a:t> Care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73325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Kříž 3"/>
          <p:cNvSpPr/>
          <p:nvPr/>
        </p:nvSpPr>
        <p:spPr>
          <a:xfrm>
            <a:off x="1619672" y="1124744"/>
            <a:ext cx="1152128" cy="1080120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SANITKA</a:t>
            </a:r>
            <a:endParaRPr lang="cs-CZ" b="1" dirty="0"/>
          </a:p>
        </p:txBody>
      </p:sp>
      <p:pic>
        <p:nvPicPr>
          <p:cNvPr id="2050" name="Picture 2" descr="C:\Program Files\Microsoft Office\MEDIA\CAGCAT10\j018600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117" y="0"/>
            <a:ext cx="887883" cy="912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ichterova\AppData\Local\Microsoft\Windows\Temporary Internet Files\Content.IE5\YITN6Z8Y\MP90018515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9003" cy="64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Kříž 8"/>
          <p:cNvSpPr/>
          <p:nvPr/>
        </p:nvSpPr>
        <p:spPr>
          <a:xfrm>
            <a:off x="1619672" y="2222554"/>
            <a:ext cx="1152128" cy="1080120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LÉKAŘ</a:t>
            </a:r>
            <a:endParaRPr lang="cs-CZ" b="1" dirty="0"/>
          </a:p>
        </p:txBody>
      </p:sp>
      <p:sp>
        <p:nvSpPr>
          <p:cNvPr id="10" name="Kříž 9"/>
          <p:cNvSpPr/>
          <p:nvPr/>
        </p:nvSpPr>
        <p:spPr>
          <a:xfrm>
            <a:off x="1619672" y="3302674"/>
            <a:ext cx="1152128" cy="1080120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/>
              <a:t>PRAKTICKÝ LÉKAŘ</a:t>
            </a:r>
            <a:endParaRPr lang="cs-CZ" sz="1600" b="1" dirty="0"/>
          </a:p>
        </p:txBody>
      </p:sp>
      <p:sp>
        <p:nvSpPr>
          <p:cNvPr id="11" name="Kříž 10"/>
          <p:cNvSpPr/>
          <p:nvPr/>
        </p:nvSpPr>
        <p:spPr>
          <a:xfrm>
            <a:off x="1619672" y="4363113"/>
            <a:ext cx="1152128" cy="1080120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/>
              <a:t>ZDRAVOTNÍ STŘEDISKO</a:t>
            </a:r>
            <a:endParaRPr lang="cs-CZ" sz="1500" b="1" dirty="0"/>
          </a:p>
        </p:txBody>
      </p:sp>
      <p:sp>
        <p:nvSpPr>
          <p:cNvPr id="12" name="Kříž 11"/>
          <p:cNvSpPr/>
          <p:nvPr/>
        </p:nvSpPr>
        <p:spPr>
          <a:xfrm>
            <a:off x="6372200" y="1124744"/>
            <a:ext cx="1152128" cy="1080120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700" b="1" dirty="0" smtClean="0"/>
              <a:t>ODDĚLENÍ</a:t>
            </a:r>
            <a:endParaRPr lang="cs-CZ" sz="1700" b="1" dirty="0"/>
          </a:p>
        </p:txBody>
      </p:sp>
      <p:sp>
        <p:nvSpPr>
          <p:cNvPr id="13" name="Kříž 12"/>
          <p:cNvSpPr/>
          <p:nvPr/>
        </p:nvSpPr>
        <p:spPr>
          <a:xfrm>
            <a:off x="6372200" y="2204864"/>
            <a:ext cx="1152128" cy="1080120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ZUBAŘ</a:t>
            </a:r>
            <a:endParaRPr lang="cs-CZ" b="1" dirty="0"/>
          </a:p>
        </p:txBody>
      </p:sp>
      <p:sp>
        <p:nvSpPr>
          <p:cNvPr id="14" name="Kříž 13"/>
          <p:cNvSpPr/>
          <p:nvPr/>
        </p:nvSpPr>
        <p:spPr>
          <a:xfrm>
            <a:off x="6393191" y="3282993"/>
            <a:ext cx="1152128" cy="1080120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/>
              <a:t>ZDRAVOTNÍ PÉČE</a:t>
            </a:r>
            <a:endParaRPr lang="cs-CZ" sz="1400" b="1" dirty="0"/>
          </a:p>
        </p:txBody>
      </p:sp>
      <p:sp>
        <p:nvSpPr>
          <p:cNvPr id="15" name="Kříž 14"/>
          <p:cNvSpPr/>
          <p:nvPr/>
        </p:nvSpPr>
        <p:spPr>
          <a:xfrm>
            <a:off x="6393191" y="4382794"/>
            <a:ext cx="1152128" cy="1080120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/>
              <a:t>NEMOCNICE</a:t>
            </a:r>
            <a:endParaRPr lang="cs-CZ" sz="1400" b="1" dirty="0"/>
          </a:p>
        </p:txBody>
      </p:sp>
      <p:sp>
        <p:nvSpPr>
          <p:cNvPr id="16" name="Kříž 15"/>
          <p:cNvSpPr/>
          <p:nvPr/>
        </p:nvSpPr>
        <p:spPr>
          <a:xfrm>
            <a:off x="2789459" y="3302674"/>
            <a:ext cx="1238525" cy="1080120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/>
              <a:t>SPECIALISTA</a:t>
            </a:r>
            <a:endParaRPr lang="cs-CZ" sz="1600" b="1" dirty="0"/>
          </a:p>
        </p:txBody>
      </p:sp>
      <p:sp>
        <p:nvSpPr>
          <p:cNvPr id="17" name="Kříž 16"/>
          <p:cNvSpPr/>
          <p:nvPr/>
        </p:nvSpPr>
        <p:spPr>
          <a:xfrm>
            <a:off x="4027984" y="3284984"/>
            <a:ext cx="1152128" cy="1080120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PACIENT</a:t>
            </a:r>
            <a:endParaRPr lang="cs-CZ" b="1" dirty="0"/>
          </a:p>
        </p:txBody>
      </p:sp>
      <p:sp>
        <p:nvSpPr>
          <p:cNvPr id="18" name="Kříž 17"/>
          <p:cNvSpPr/>
          <p:nvPr/>
        </p:nvSpPr>
        <p:spPr>
          <a:xfrm>
            <a:off x="1637331" y="5445224"/>
            <a:ext cx="1152128" cy="1080120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CHIRURG</a:t>
            </a:r>
            <a:endParaRPr lang="cs-CZ" b="1" dirty="0"/>
          </a:p>
        </p:txBody>
      </p:sp>
      <p:sp>
        <p:nvSpPr>
          <p:cNvPr id="19" name="Kříž 18"/>
          <p:cNvSpPr/>
          <p:nvPr/>
        </p:nvSpPr>
        <p:spPr>
          <a:xfrm>
            <a:off x="6372200" y="5462914"/>
            <a:ext cx="1152128" cy="1080120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/>
              <a:t>CHIRURGIE</a:t>
            </a:r>
            <a:endParaRPr lang="cs-CZ" sz="1600" b="1" dirty="0"/>
          </a:p>
        </p:txBody>
      </p:sp>
      <p:sp>
        <p:nvSpPr>
          <p:cNvPr id="20" name="Kříž 19"/>
          <p:cNvSpPr/>
          <p:nvPr/>
        </p:nvSpPr>
        <p:spPr>
          <a:xfrm>
            <a:off x="5180111" y="3302674"/>
            <a:ext cx="1213079" cy="1080120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/>
              <a:t>ZDRAVOTNÍ SESTRA</a:t>
            </a:r>
            <a:endParaRPr lang="cs-CZ" sz="1600" b="1" dirty="0"/>
          </a:p>
        </p:txBody>
      </p:sp>
      <p:pic>
        <p:nvPicPr>
          <p:cNvPr id="2052" name="Picture 4" descr="C:\Users\richterova\AppData\Local\Microsoft\Windows\Temporary Internet Files\Content.IE5\KHLWT3WF\MP9004027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755" y="5011497"/>
            <a:ext cx="1896585" cy="163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ichterova\AppData\Local\Microsoft\Windows\Temporary Internet Files\Content.IE5\KHLWT3WF\MP90040045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528" y="1562907"/>
            <a:ext cx="1979712" cy="1319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richterova\AppData\Local\Microsoft\Windows\Temporary Internet Files\Content.IE5\YITN6Z8Y\MC9004360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5"/>
            <a:ext cx="969003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richterova\AppData\Local\Microsoft\Windows\Temporary Internet Files\Content.IE5\ODETEJ0Z\MC90043600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070" y="2941967"/>
            <a:ext cx="929976" cy="1413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richterova\AppData\Local\Microsoft\Windows\Temporary Internet Files\Content.IE5\YITN6Z8Y\MC90033843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9" y="4850430"/>
            <a:ext cx="867766" cy="1800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richterova\AppData\Local\Microsoft\Windows\Temporary Internet Files\Content.IE5\A87V3WKD\MC90029092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986" y="5141803"/>
            <a:ext cx="1061686" cy="1686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richterova\AppData\Local\Microsoft\Windows\Temporary Internet Files\Content.IE5\KHLWT3WF\MC90041140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630" y="1108255"/>
            <a:ext cx="987555" cy="1329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richterova\AppData\Local\Microsoft\Windows\Temporary Internet Files\Content.IE5\ODETEJ0Z\MC90043202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9" y="3023203"/>
            <a:ext cx="914400" cy="142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Kříž 29"/>
          <p:cNvSpPr/>
          <p:nvPr/>
        </p:nvSpPr>
        <p:spPr>
          <a:xfrm>
            <a:off x="1637331" y="1132268"/>
            <a:ext cx="1152128" cy="1080120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AMBULANCE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1" name="Kříž 30"/>
          <p:cNvSpPr/>
          <p:nvPr/>
        </p:nvSpPr>
        <p:spPr>
          <a:xfrm>
            <a:off x="1619672" y="3302674"/>
            <a:ext cx="1152128" cy="1080120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GP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2" name="Kříž 31"/>
          <p:cNvSpPr/>
          <p:nvPr/>
        </p:nvSpPr>
        <p:spPr>
          <a:xfrm>
            <a:off x="1619672" y="2222553"/>
            <a:ext cx="1152128" cy="1080120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DOCTOR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3" name="Kříž 32"/>
          <p:cNvSpPr/>
          <p:nvPr/>
        </p:nvSpPr>
        <p:spPr>
          <a:xfrm>
            <a:off x="2801961" y="3284984"/>
            <a:ext cx="1213520" cy="1080120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rgbClr val="FF0000"/>
                </a:solidFill>
              </a:rPr>
              <a:t>SPECIALIST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34" name="Kříž 33"/>
          <p:cNvSpPr/>
          <p:nvPr/>
        </p:nvSpPr>
        <p:spPr>
          <a:xfrm>
            <a:off x="1619672" y="4382794"/>
            <a:ext cx="1152128" cy="1080120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HEALTH CENTRE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5" name="Kříž 34"/>
          <p:cNvSpPr/>
          <p:nvPr/>
        </p:nvSpPr>
        <p:spPr>
          <a:xfrm>
            <a:off x="1637331" y="5462914"/>
            <a:ext cx="1152128" cy="1080120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SURGEON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3" name="Kříž 42"/>
          <p:cNvSpPr/>
          <p:nvPr/>
        </p:nvSpPr>
        <p:spPr>
          <a:xfrm>
            <a:off x="5179670" y="3301153"/>
            <a:ext cx="1213520" cy="1080120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NURSE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4" name="Kříž 43"/>
          <p:cNvSpPr/>
          <p:nvPr/>
        </p:nvSpPr>
        <p:spPr>
          <a:xfrm>
            <a:off x="6328466" y="1110514"/>
            <a:ext cx="1213520" cy="1080120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WARD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5" name="Kříž 44"/>
          <p:cNvSpPr/>
          <p:nvPr/>
        </p:nvSpPr>
        <p:spPr>
          <a:xfrm>
            <a:off x="3997287" y="3301153"/>
            <a:ext cx="1213520" cy="1080120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PATIENT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6" name="Kříž 45"/>
          <p:cNvSpPr/>
          <p:nvPr/>
        </p:nvSpPr>
        <p:spPr>
          <a:xfrm>
            <a:off x="6372200" y="5468772"/>
            <a:ext cx="1213520" cy="1080120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SURGERY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7" name="Kříž 46"/>
          <p:cNvSpPr/>
          <p:nvPr/>
        </p:nvSpPr>
        <p:spPr>
          <a:xfrm>
            <a:off x="6362495" y="2190634"/>
            <a:ext cx="1213520" cy="1080120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DENTIST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8" name="Kříž 47"/>
          <p:cNvSpPr/>
          <p:nvPr/>
        </p:nvSpPr>
        <p:spPr>
          <a:xfrm>
            <a:off x="6394501" y="3301153"/>
            <a:ext cx="1213520" cy="1080120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HEALTH CARE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9" name="Kříž 48"/>
          <p:cNvSpPr/>
          <p:nvPr/>
        </p:nvSpPr>
        <p:spPr>
          <a:xfrm>
            <a:off x="6384807" y="4381273"/>
            <a:ext cx="1213520" cy="1080120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HOSPITAL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81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b="1" u="sng" dirty="0" smtClean="0"/>
              <a:t>At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Doctor‘s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80526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Svislý svitek 4"/>
          <p:cNvSpPr/>
          <p:nvPr/>
        </p:nvSpPr>
        <p:spPr>
          <a:xfrm>
            <a:off x="179512" y="1052736"/>
            <a:ext cx="8856984" cy="5688632"/>
          </a:xfrm>
          <a:prstGeom prst="verticalScrol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u="sng" dirty="0" smtClean="0"/>
              <a:t>MAKING AN APPOINTMENT</a:t>
            </a:r>
          </a:p>
          <a:p>
            <a:pPr algn="ctr"/>
            <a:endParaRPr lang="cs-CZ" sz="2800" b="1" u="sng" dirty="0"/>
          </a:p>
          <a:p>
            <a:pPr algn="ctr"/>
            <a:endParaRPr lang="cs-CZ" sz="2800" b="1" u="sng" dirty="0" smtClean="0"/>
          </a:p>
          <a:p>
            <a:pPr algn="ctr"/>
            <a:endParaRPr lang="cs-CZ" sz="2800" b="1" u="sng" dirty="0"/>
          </a:p>
          <a:p>
            <a:pPr algn="ctr"/>
            <a:endParaRPr lang="cs-CZ" sz="2800" b="1" u="sng" dirty="0" smtClean="0"/>
          </a:p>
          <a:p>
            <a:pPr algn="ctr"/>
            <a:endParaRPr lang="cs-CZ" sz="2800" b="1" u="sng" dirty="0"/>
          </a:p>
          <a:p>
            <a:pPr algn="ctr"/>
            <a:endParaRPr lang="cs-CZ" sz="2800" b="1" u="sng" dirty="0" smtClean="0"/>
          </a:p>
          <a:p>
            <a:pPr algn="ctr"/>
            <a:endParaRPr lang="cs-CZ" sz="2800" b="1" u="sng" dirty="0" smtClean="0"/>
          </a:p>
          <a:p>
            <a:pPr algn="ctr"/>
            <a:endParaRPr lang="cs-CZ" sz="2800" b="1" u="sng" dirty="0"/>
          </a:p>
          <a:p>
            <a:pPr algn="ctr"/>
            <a:endParaRPr lang="cs-CZ" sz="2800" b="1" u="sng" dirty="0" smtClean="0"/>
          </a:p>
          <a:p>
            <a:pPr algn="ctr"/>
            <a:endParaRPr lang="cs-CZ" sz="2800" b="1" u="sng" dirty="0" smtClean="0"/>
          </a:p>
          <a:p>
            <a:pPr algn="ctr"/>
            <a:endParaRPr lang="cs-CZ" sz="2800" b="1" u="sng" dirty="0"/>
          </a:p>
          <a:p>
            <a:pPr algn="ctr"/>
            <a:endParaRPr lang="cs-CZ" sz="2800" b="1" u="sng" dirty="0"/>
          </a:p>
        </p:txBody>
      </p:sp>
      <p:sp>
        <p:nvSpPr>
          <p:cNvPr id="6" name="7cípá hvězda 5"/>
          <p:cNvSpPr/>
          <p:nvPr/>
        </p:nvSpPr>
        <p:spPr>
          <a:xfrm>
            <a:off x="755576" y="1772816"/>
            <a:ext cx="936104" cy="720080"/>
          </a:xfrm>
          <a:prstGeom prst="star7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1.</a:t>
            </a:r>
            <a:endParaRPr lang="cs-CZ" sz="2800" b="1" dirty="0"/>
          </a:p>
        </p:txBody>
      </p:sp>
      <p:pic>
        <p:nvPicPr>
          <p:cNvPr id="6146" name="Picture 2" descr="C:\Users\richterova\AppData\Local\Microsoft\Windows\Temporary Internet Files\Content.IE5\YITN6Z8Y\MC90044067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344" y="4497140"/>
            <a:ext cx="1288301" cy="1875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richterova\AppData\Local\Microsoft\Windows\Temporary Internet Files\Content.IE5\YITN6Z8Y\MC9001984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537" y="5085184"/>
            <a:ext cx="1453565" cy="153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richterova\AppData\Local\Microsoft\Windows\Temporary Internet Files\Content.IE5\A87V3WKD\MP90044245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156" y="3913881"/>
            <a:ext cx="1835696" cy="122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álný popisek 6"/>
          <p:cNvSpPr/>
          <p:nvPr/>
        </p:nvSpPr>
        <p:spPr>
          <a:xfrm>
            <a:off x="2338148" y="1608346"/>
            <a:ext cx="3312368" cy="1836204"/>
          </a:xfrm>
          <a:prstGeom prst="wedgeEllipseCallout">
            <a:avLst>
              <a:gd name="adj1" fmla="val -48439"/>
              <a:gd name="adj2" fmla="val 107017"/>
            </a:avLst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cs-CZ" sz="2000" b="1" dirty="0" err="1" smtClean="0"/>
              <a:t>Good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morning</a:t>
            </a:r>
            <a:r>
              <a:rPr lang="cs-CZ" sz="2000" b="1" dirty="0" smtClean="0"/>
              <a:t>. </a:t>
            </a:r>
            <a:r>
              <a:rPr lang="cs-CZ" sz="2000" b="1" dirty="0" err="1" smtClean="0"/>
              <a:t>Can</a:t>
            </a:r>
            <a:r>
              <a:rPr lang="cs-CZ" sz="2000" b="1" dirty="0" smtClean="0"/>
              <a:t> I </a:t>
            </a:r>
            <a:r>
              <a:rPr lang="cs-CZ" sz="2000" b="1" dirty="0" err="1" smtClean="0"/>
              <a:t>please</a:t>
            </a:r>
            <a:r>
              <a:rPr lang="cs-CZ" sz="2000" b="1" dirty="0" smtClean="0"/>
              <a:t> make </a:t>
            </a:r>
            <a:r>
              <a:rPr lang="cs-CZ" sz="2000" b="1" dirty="0" err="1" smtClean="0"/>
              <a:t>an</a:t>
            </a:r>
            <a:r>
              <a:rPr lang="cs-CZ" sz="2000" b="1" dirty="0" smtClean="0"/>
              <a:t> ______________ to </a:t>
            </a:r>
            <a:r>
              <a:rPr lang="cs-CZ" sz="2000" b="1" dirty="0" err="1" smtClean="0"/>
              <a:t>see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Doctor</a:t>
            </a:r>
            <a:r>
              <a:rPr lang="cs-CZ" sz="2000" b="1" dirty="0" smtClean="0"/>
              <a:t> Smith?</a:t>
            </a:r>
            <a:endParaRPr lang="cs-CZ" sz="2000" b="1" dirty="0"/>
          </a:p>
        </p:txBody>
      </p:sp>
      <p:sp>
        <p:nvSpPr>
          <p:cNvPr id="8" name="Obdélník 7"/>
          <p:cNvSpPr/>
          <p:nvPr/>
        </p:nvSpPr>
        <p:spPr>
          <a:xfrm>
            <a:off x="2842216" y="2483962"/>
            <a:ext cx="1829501" cy="37202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appointment</a:t>
            </a:r>
            <a:endParaRPr lang="cs-CZ" sz="2000" b="1" dirty="0"/>
          </a:p>
        </p:txBody>
      </p:sp>
      <p:sp>
        <p:nvSpPr>
          <p:cNvPr id="9" name="Oválný popisek 8"/>
          <p:cNvSpPr/>
          <p:nvPr/>
        </p:nvSpPr>
        <p:spPr>
          <a:xfrm>
            <a:off x="5650516" y="1988840"/>
            <a:ext cx="2528586" cy="1925041"/>
          </a:xfrm>
          <a:prstGeom prst="wedgeEllipseCallout">
            <a:avLst>
              <a:gd name="adj1" fmla="val 29541"/>
              <a:gd name="adj2" fmla="val 130705"/>
            </a:avLst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Good</a:t>
            </a:r>
            <a:r>
              <a:rPr lang="cs-CZ" b="1" dirty="0" smtClean="0"/>
              <a:t> </a:t>
            </a:r>
            <a:r>
              <a:rPr lang="cs-CZ" b="1" dirty="0" err="1" smtClean="0"/>
              <a:t>morning</a:t>
            </a:r>
            <a:r>
              <a:rPr lang="cs-CZ" b="1" dirty="0" smtClean="0"/>
              <a:t>. 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course</a:t>
            </a:r>
            <a:r>
              <a:rPr lang="cs-CZ" b="1" dirty="0" smtClean="0"/>
              <a:t>. Mr. Smith </a:t>
            </a:r>
            <a:r>
              <a:rPr lang="cs-CZ" b="1" dirty="0" err="1" smtClean="0"/>
              <a:t>is</a:t>
            </a:r>
            <a:r>
              <a:rPr lang="cs-CZ" b="1" dirty="0" smtClean="0"/>
              <a:t> free on </a:t>
            </a:r>
            <a:r>
              <a:rPr lang="cs-CZ" b="1" dirty="0" err="1" smtClean="0"/>
              <a:t>Friday</a:t>
            </a:r>
            <a:r>
              <a:rPr lang="cs-CZ" b="1" dirty="0" smtClean="0"/>
              <a:t> </a:t>
            </a:r>
            <a:r>
              <a:rPr lang="cs-CZ" b="1" dirty="0" err="1" smtClean="0"/>
              <a:t>at</a:t>
            </a:r>
            <a:r>
              <a:rPr lang="cs-CZ" b="1" dirty="0" smtClean="0"/>
              <a:t> 8 </a:t>
            </a:r>
            <a:r>
              <a:rPr lang="cs-CZ" b="1" dirty="0" err="1" smtClean="0"/>
              <a:t>a.m</a:t>
            </a:r>
            <a:r>
              <a:rPr lang="cs-CZ" b="1" dirty="0" smtClean="0"/>
              <a:t>. </a:t>
            </a:r>
            <a:r>
              <a:rPr lang="cs-CZ" b="1" dirty="0" err="1" smtClean="0"/>
              <a:t>Your</a:t>
            </a:r>
            <a:r>
              <a:rPr lang="cs-CZ" b="1" dirty="0" smtClean="0"/>
              <a:t> </a:t>
            </a:r>
            <a:r>
              <a:rPr lang="cs-CZ" b="1" dirty="0" err="1" smtClean="0"/>
              <a:t>name</a:t>
            </a:r>
            <a:r>
              <a:rPr lang="cs-CZ" b="1" dirty="0"/>
              <a:t>?</a:t>
            </a:r>
          </a:p>
        </p:txBody>
      </p:sp>
      <p:sp>
        <p:nvSpPr>
          <p:cNvPr id="13" name="Oválný popisek 12"/>
          <p:cNvSpPr/>
          <p:nvPr/>
        </p:nvSpPr>
        <p:spPr>
          <a:xfrm>
            <a:off x="2335591" y="1608346"/>
            <a:ext cx="3312368" cy="1836204"/>
          </a:xfrm>
          <a:prstGeom prst="wedgeEllipseCallout">
            <a:avLst>
              <a:gd name="adj1" fmla="val -48439"/>
              <a:gd name="adj2" fmla="val 107017"/>
            </a:avLst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cs-CZ" sz="2000" b="1" dirty="0" smtClean="0"/>
              <a:t>Mark </a:t>
            </a:r>
            <a:r>
              <a:rPr lang="cs-CZ" sz="2000" b="1" dirty="0" err="1" smtClean="0"/>
              <a:t>Johnston</a:t>
            </a:r>
            <a:r>
              <a:rPr lang="cs-CZ" sz="2000" b="1" dirty="0" smtClean="0"/>
              <a:t>. Ok, </a:t>
            </a:r>
            <a:r>
              <a:rPr lang="cs-CZ" sz="2000" b="1" dirty="0" err="1" smtClean="0"/>
              <a:t>I‘ll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be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there</a:t>
            </a:r>
            <a:r>
              <a:rPr lang="cs-CZ" sz="2000" b="1" dirty="0" smtClean="0"/>
              <a:t> on </a:t>
            </a:r>
            <a:r>
              <a:rPr lang="cs-CZ" sz="2000" b="1" dirty="0" err="1" smtClean="0"/>
              <a:t>Friday</a:t>
            </a:r>
            <a:r>
              <a:rPr lang="cs-CZ" sz="2000" b="1" dirty="0" smtClean="0"/>
              <a:t>. </a:t>
            </a:r>
            <a:r>
              <a:rPr lang="cs-CZ" sz="2000" b="1" dirty="0" err="1" smtClean="0"/>
              <a:t>Thanks</a:t>
            </a:r>
            <a:r>
              <a:rPr lang="cs-CZ" sz="2000" b="1" dirty="0" smtClean="0"/>
              <a:t>.</a:t>
            </a:r>
            <a:endParaRPr lang="cs-CZ" sz="2000" b="1" dirty="0"/>
          </a:p>
        </p:txBody>
      </p:sp>
      <p:sp>
        <p:nvSpPr>
          <p:cNvPr id="10" name="Obdélník 9"/>
          <p:cNvSpPr/>
          <p:nvPr/>
        </p:nvSpPr>
        <p:spPr>
          <a:xfrm rot="20015130">
            <a:off x="3860186" y="4241119"/>
            <a:ext cx="1540439" cy="56572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BZZZZ …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486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9" grpId="0" animBg="1"/>
      <p:bldP spid="13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Svislý svitek 3"/>
          <p:cNvSpPr/>
          <p:nvPr/>
        </p:nvSpPr>
        <p:spPr>
          <a:xfrm>
            <a:off x="0" y="-35527"/>
            <a:ext cx="9324528" cy="6858000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7cípá hvězda 4"/>
          <p:cNvSpPr/>
          <p:nvPr/>
        </p:nvSpPr>
        <p:spPr>
          <a:xfrm>
            <a:off x="1878151" y="0"/>
            <a:ext cx="1152128" cy="720080"/>
          </a:xfrm>
          <a:prstGeom prst="star7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2.</a:t>
            </a:r>
            <a:endParaRPr lang="cs-CZ" sz="2800" b="1" dirty="0"/>
          </a:p>
        </p:txBody>
      </p:sp>
      <p:sp>
        <p:nvSpPr>
          <p:cNvPr id="6" name="Obdélník 5"/>
          <p:cNvSpPr/>
          <p:nvPr/>
        </p:nvSpPr>
        <p:spPr>
          <a:xfrm>
            <a:off x="3419872" y="116632"/>
            <a:ext cx="4608512" cy="60344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AT THE DOCTOR‘S SURGERY</a:t>
            </a:r>
            <a:endParaRPr lang="cs-CZ" sz="2800" b="1" dirty="0"/>
          </a:p>
        </p:txBody>
      </p:sp>
      <p:pic>
        <p:nvPicPr>
          <p:cNvPr id="7" name="Picture 2" descr="C:\Users\richterova\AppData\Local\Microsoft\Windows\Temporary Internet Files\Content.IE5\YITN6Z8Y\MC90044067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911640"/>
            <a:ext cx="1288301" cy="1875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richterova\AppData\Local\Microsoft\Windows\Temporary Internet Files\Content.IE5\YITN6Z8Y\MC90033402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911640"/>
            <a:ext cx="1143914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álný popisek 7"/>
          <p:cNvSpPr/>
          <p:nvPr/>
        </p:nvSpPr>
        <p:spPr>
          <a:xfrm>
            <a:off x="5508104" y="2924944"/>
            <a:ext cx="2736304" cy="1656184"/>
          </a:xfrm>
          <a:prstGeom prst="wedgeEllipseCallout">
            <a:avLst>
              <a:gd name="adj1" fmla="val 41445"/>
              <a:gd name="adj2" fmla="val 76721"/>
            </a:avLst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So, </a:t>
            </a:r>
            <a:r>
              <a:rPr lang="cs-CZ" sz="2800" b="1" dirty="0" err="1" smtClean="0"/>
              <a:t>what‘s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matter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  <p:sp>
        <p:nvSpPr>
          <p:cNvPr id="10" name="Oválný popisek 9"/>
          <p:cNvSpPr/>
          <p:nvPr/>
        </p:nvSpPr>
        <p:spPr>
          <a:xfrm>
            <a:off x="1115616" y="908720"/>
            <a:ext cx="4392488" cy="3312368"/>
          </a:xfrm>
          <a:prstGeom prst="wedgeEllipseCallout">
            <a:avLst>
              <a:gd name="adj1" fmla="val -39110"/>
              <a:gd name="adj2" fmla="val 98766"/>
            </a:avLst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Well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doctor</a:t>
            </a:r>
            <a:r>
              <a:rPr lang="cs-CZ" sz="2400" b="1" dirty="0" smtClean="0"/>
              <a:t>, I </a:t>
            </a:r>
            <a:r>
              <a:rPr lang="cs-CZ" sz="2400" b="1" dirty="0" smtClean="0"/>
              <a:t>______ terrible. </a:t>
            </a:r>
            <a:r>
              <a:rPr lang="cs-CZ" sz="2400" b="1" dirty="0" smtClean="0"/>
              <a:t>I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a </a:t>
            </a:r>
            <a:r>
              <a:rPr lang="cs-CZ" sz="2400" b="1" dirty="0" err="1" smtClean="0"/>
              <a:t>shiver</a:t>
            </a:r>
            <a:r>
              <a:rPr lang="cs-CZ" sz="2400" b="1" dirty="0" smtClean="0"/>
              <a:t>, my </a:t>
            </a:r>
            <a:r>
              <a:rPr lang="cs-CZ" sz="2400" b="1" dirty="0" err="1" smtClean="0"/>
              <a:t>whole</a:t>
            </a:r>
            <a:r>
              <a:rPr lang="cs-CZ" sz="2400" b="1" dirty="0" smtClean="0"/>
              <a:t> body </a:t>
            </a:r>
            <a:r>
              <a:rPr lang="cs-CZ" sz="2400" b="1" dirty="0" err="1" smtClean="0"/>
              <a:t>hurts</a:t>
            </a:r>
            <a:r>
              <a:rPr lang="cs-CZ" sz="2400" b="1" dirty="0" smtClean="0"/>
              <a:t> , I </a:t>
            </a:r>
            <a:r>
              <a:rPr lang="cs-CZ" sz="2400" b="1" dirty="0" err="1" smtClean="0"/>
              <a:t>also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a </a:t>
            </a:r>
            <a:r>
              <a:rPr lang="cs-CZ" sz="2400" b="1" dirty="0" err="1" smtClean="0"/>
              <a:t>head</a:t>
            </a:r>
            <a:r>
              <a:rPr lang="cs-CZ" sz="2400" b="1" dirty="0" smtClean="0"/>
              <a:t>______, </a:t>
            </a:r>
            <a:r>
              <a:rPr lang="cs-CZ" sz="2400" b="1" dirty="0" err="1" smtClean="0"/>
              <a:t>runny</a:t>
            </a:r>
            <a:r>
              <a:rPr lang="cs-CZ" sz="2400" b="1" dirty="0" smtClean="0"/>
              <a:t> _______ and a </a:t>
            </a:r>
            <a:r>
              <a:rPr lang="cs-CZ" sz="2400" b="1" dirty="0" err="1" smtClean="0"/>
              <a:t>cough</a:t>
            </a:r>
            <a:r>
              <a:rPr lang="cs-CZ" sz="2400" b="1" dirty="0" smtClean="0"/>
              <a:t>.  </a:t>
            </a:r>
            <a:endParaRPr lang="cs-CZ" sz="2400" b="1" dirty="0"/>
          </a:p>
        </p:txBody>
      </p:sp>
      <p:sp>
        <p:nvSpPr>
          <p:cNvPr id="9" name="Obdélník 8"/>
          <p:cNvSpPr/>
          <p:nvPr/>
        </p:nvSpPr>
        <p:spPr>
          <a:xfrm>
            <a:off x="3745307" y="1459332"/>
            <a:ext cx="916957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feel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771800" y="2893248"/>
            <a:ext cx="897514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ache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957412" y="3272258"/>
            <a:ext cx="1080119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nose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4864138" y="1819372"/>
            <a:ext cx="3668301" cy="2905772"/>
          </a:xfrm>
          <a:prstGeom prst="wedgeEllipseCallout">
            <a:avLst>
              <a:gd name="adj1" fmla="val 37009"/>
              <a:gd name="adj2" fmla="val 63728"/>
            </a:avLst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Ok, I </a:t>
            </a:r>
            <a:r>
              <a:rPr lang="cs-CZ" sz="2400" b="1" dirty="0" err="1" smtClean="0"/>
              <a:t>see</a:t>
            </a:r>
            <a:r>
              <a:rPr lang="cs-CZ" sz="2400" b="1" dirty="0" smtClean="0"/>
              <a:t>. </a:t>
            </a:r>
            <a:r>
              <a:rPr lang="cs-CZ" sz="2400" b="1" dirty="0" err="1" smtClean="0"/>
              <a:t>Now</a:t>
            </a:r>
            <a:r>
              <a:rPr lang="cs-CZ" sz="2400" b="1" dirty="0" smtClean="0"/>
              <a:t> I </a:t>
            </a:r>
            <a:r>
              <a:rPr lang="cs-CZ" sz="2400" b="1" dirty="0" err="1" smtClean="0"/>
              <a:t>am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going</a:t>
            </a:r>
            <a:r>
              <a:rPr lang="cs-CZ" sz="2400" b="1" dirty="0" smtClean="0"/>
              <a:t> to _______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. </a:t>
            </a:r>
            <a:r>
              <a:rPr lang="cs-CZ" sz="2400" b="1" dirty="0" err="1" smtClean="0"/>
              <a:t>I‘m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going</a:t>
            </a:r>
            <a:r>
              <a:rPr lang="cs-CZ" sz="2400" b="1" dirty="0" smtClean="0"/>
              <a:t> to ______ </a:t>
            </a:r>
            <a:r>
              <a:rPr lang="cs-CZ" sz="2400" b="1" dirty="0" err="1" smtClean="0"/>
              <a:t>your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temperature</a:t>
            </a:r>
            <a:r>
              <a:rPr lang="cs-CZ" sz="2400" b="1" dirty="0" smtClean="0"/>
              <a:t> and </a:t>
            </a:r>
            <a:r>
              <a:rPr lang="cs-CZ" sz="2400" b="1" dirty="0" err="1" smtClean="0"/>
              <a:t>blood</a:t>
            </a:r>
            <a:r>
              <a:rPr lang="cs-CZ" sz="2400" b="1" dirty="0" smtClean="0"/>
              <a:t> ________. </a:t>
            </a:r>
            <a:endParaRPr lang="cs-CZ" sz="2400" b="1" dirty="0"/>
          </a:p>
        </p:txBody>
      </p:sp>
      <p:sp>
        <p:nvSpPr>
          <p:cNvPr id="15" name="Obdélník 14"/>
          <p:cNvSpPr/>
          <p:nvPr/>
        </p:nvSpPr>
        <p:spPr>
          <a:xfrm>
            <a:off x="5364088" y="2683884"/>
            <a:ext cx="1334200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examine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803176" y="3043924"/>
            <a:ext cx="1007580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take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972766" y="4221088"/>
            <a:ext cx="1334200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pressure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7172" name="Picture 4" descr="C:\Users\richterova\AppData\Local\Microsoft\Windows\Temporary Internet Files\Content.IE5\YITN6Z8Y\MC9002153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472" y="4754257"/>
            <a:ext cx="1431956" cy="197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0462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10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Svislý svitek 3"/>
          <p:cNvSpPr/>
          <p:nvPr/>
        </p:nvSpPr>
        <p:spPr>
          <a:xfrm>
            <a:off x="0" y="116632"/>
            <a:ext cx="9144000" cy="662473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7cípá hvězda 4"/>
          <p:cNvSpPr/>
          <p:nvPr/>
        </p:nvSpPr>
        <p:spPr>
          <a:xfrm>
            <a:off x="1582538" y="116632"/>
            <a:ext cx="1080120" cy="864096"/>
          </a:xfrm>
          <a:prstGeom prst="star7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3.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3131840" y="196993"/>
            <a:ext cx="5472608" cy="78373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MEDICAL CHECK-UP/</a:t>
            </a:r>
          </a:p>
          <a:p>
            <a:pPr algn="ctr"/>
            <a:r>
              <a:rPr lang="cs-CZ" sz="3200" b="1" dirty="0" smtClean="0"/>
              <a:t>MAKING THE EXAMINATION</a:t>
            </a:r>
            <a:endParaRPr lang="cs-CZ" sz="3200" b="1" dirty="0"/>
          </a:p>
        </p:txBody>
      </p:sp>
      <p:pic>
        <p:nvPicPr>
          <p:cNvPr id="8194" name="Picture 2" descr="C:\Users\richterova\AppData\Local\Microsoft\Windows\Temporary Internet Files\Content.IE5\YITN6Z8Y\MP9004230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1211119"/>
            <a:ext cx="1437903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richterova\AppData\Local\Microsoft\Windows\Temporary Internet Files\Content.IE5\ODETEJ0Z\MP90042523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211119"/>
            <a:ext cx="1647679" cy="1095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richterova\AppData\Local\Microsoft\Windows\Temporary Internet Files\Content.IE5\ODETEJ0Z\MC9001979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63062"/>
            <a:ext cx="1584630" cy="1262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richterova\AppData\Local\Microsoft\Windows\Temporary Internet Files\Content.IE5\ODETEJ0Z\MC9002904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895" y="1159177"/>
            <a:ext cx="308784" cy="119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richterova\AppData\Local\Microsoft\Windows\Temporary Internet Files\Content.IE5\YITN6Z8Y\MC900440677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911640"/>
            <a:ext cx="1288301" cy="1875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richterova\AppData\Local\Microsoft\Windows\Temporary Internet Files\Content.IE5\YITN6Z8Y\MC90033402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911640"/>
            <a:ext cx="1143914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álný popisek 6"/>
          <p:cNvSpPr/>
          <p:nvPr/>
        </p:nvSpPr>
        <p:spPr>
          <a:xfrm>
            <a:off x="2122598" y="3140968"/>
            <a:ext cx="2592288" cy="1440160"/>
          </a:xfrm>
          <a:prstGeom prst="wedgeEllipseCallout">
            <a:avLst>
              <a:gd name="adj1" fmla="val -54163"/>
              <a:gd name="adj2" fmla="val 839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So, </a:t>
            </a:r>
            <a:r>
              <a:rPr lang="cs-CZ" sz="2000" b="1" dirty="0" err="1" smtClean="0">
                <a:solidFill>
                  <a:schemeClr val="tx1"/>
                </a:solidFill>
              </a:rPr>
              <a:t>what‘s</a:t>
            </a:r>
            <a:r>
              <a:rPr lang="cs-CZ" sz="2000" b="1" dirty="0" smtClean="0">
                <a:solidFill>
                  <a:schemeClr val="tx1"/>
                </a:solidFill>
              </a:rPr>
              <a:t> my </a:t>
            </a:r>
            <a:r>
              <a:rPr lang="cs-CZ" sz="2000" b="1" dirty="0" err="1" smtClean="0">
                <a:solidFill>
                  <a:schemeClr val="tx1"/>
                </a:solidFill>
              </a:rPr>
              <a:t>diagnosis</a:t>
            </a:r>
            <a:r>
              <a:rPr lang="cs-CZ" sz="2000" b="1" dirty="0" smtClean="0">
                <a:solidFill>
                  <a:schemeClr val="tx1"/>
                </a:solidFill>
              </a:rPr>
              <a:t>?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6" name="Oválný popisek 15"/>
          <p:cNvSpPr/>
          <p:nvPr/>
        </p:nvSpPr>
        <p:spPr>
          <a:xfrm>
            <a:off x="1259632" y="1894080"/>
            <a:ext cx="6192688" cy="4703272"/>
          </a:xfrm>
          <a:prstGeom prst="wedgeEllipseCallout">
            <a:avLst>
              <a:gd name="adj1" fmla="val 63009"/>
              <a:gd name="adj2" fmla="val 12942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</a:rPr>
              <a:t>Look</a:t>
            </a:r>
            <a:r>
              <a:rPr lang="cs-CZ" sz="2800" b="1" dirty="0" smtClean="0">
                <a:solidFill>
                  <a:schemeClr val="tx1"/>
                </a:solidFill>
              </a:rPr>
              <a:t> Mr. </a:t>
            </a:r>
            <a:r>
              <a:rPr lang="cs-CZ" sz="2800" b="1" dirty="0" err="1" smtClean="0">
                <a:solidFill>
                  <a:schemeClr val="tx1"/>
                </a:solidFill>
              </a:rPr>
              <a:t>Johnston</a:t>
            </a:r>
            <a:r>
              <a:rPr lang="cs-CZ" sz="2800" b="1" dirty="0" smtClean="0">
                <a:solidFill>
                  <a:schemeClr val="tx1"/>
                </a:solidFill>
              </a:rPr>
              <a:t>. </a:t>
            </a:r>
            <a:r>
              <a:rPr lang="cs-CZ" sz="2800" b="1" dirty="0" err="1" smtClean="0">
                <a:solidFill>
                  <a:schemeClr val="tx1"/>
                </a:solidFill>
              </a:rPr>
              <a:t>According</a:t>
            </a:r>
            <a:r>
              <a:rPr lang="cs-CZ" sz="2800" b="1" dirty="0" smtClean="0">
                <a:solidFill>
                  <a:schemeClr val="tx1"/>
                </a:solidFill>
              </a:rPr>
              <a:t> to </a:t>
            </a:r>
            <a:r>
              <a:rPr lang="cs-CZ" sz="2800" b="1" dirty="0" err="1" smtClean="0">
                <a:solidFill>
                  <a:schemeClr val="tx1"/>
                </a:solidFill>
              </a:rPr>
              <a:t>your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symptoms</a:t>
            </a:r>
            <a:r>
              <a:rPr lang="cs-CZ" sz="2800" b="1" dirty="0" smtClean="0">
                <a:solidFill>
                  <a:schemeClr val="tx1"/>
                </a:solidFill>
              </a:rPr>
              <a:t>, </a:t>
            </a:r>
            <a:r>
              <a:rPr lang="cs-CZ" sz="2800" b="1" dirty="0" err="1" smtClean="0">
                <a:solidFill>
                  <a:schemeClr val="tx1"/>
                </a:solidFill>
              </a:rPr>
              <a:t>you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suffer</a:t>
            </a:r>
            <a:r>
              <a:rPr lang="cs-CZ" sz="2800" b="1" dirty="0" smtClean="0">
                <a:solidFill>
                  <a:schemeClr val="tx1"/>
                </a:solidFill>
              </a:rPr>
              <a:t> ______ </a:t>
            </a:r>
            <a:r>
              <a:rPr lang="cs-CZ" sz="2800" b="1" dirty="0" err="1" smtClean="0">
                <a:solidFill>
                  <a:schemeClr val="tx1"/>
                </a:solidFill>
              </a:rPr>
              <a:t>flu</a:t>
            </a:r>
            <a:r>
              <a:rPr lang="cs-CZ" sz="2800" b="1" dirty="0" smtClean="0">
                <a:solidFill>
                  <a:schemeClr val="tx1"/>
                </a:solidFill>
              </a:rPr>
              <a:t>. </a:t>
            </a:r>
            <a:r>
              <a:rPr lang="cs-CZ" sz="2800" b="1" dirty="0" err="1" smtClean="0">
                <a:solidFill>
                  <a:schemeClr val="tx1"/>
                </a:solidFill>
              </a:rPr>
              <a:t>I‘m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going</a:t>
            </a:r>
            <a:r>
              <a:rPr lang="cs-CZ" sz="2800" b="1" dirty="0" smtClean="0">
                <a:solidFill>
                  <a:schemeClr val="tx1"/>
                </a:solidFill>
              </a:rPr>
              <a:t> to __________ </a:t>
            </a:r>
            <a:r>
              <a:rPr lang="cs-CZ" sz="2800" b="1" dirty="0" err="1" smtClean="0">
                <a:solidFill>
                  <a:schemeClr val="tx1"/>
                </a:solidFill>
              </a:rPr>
              <a:t>you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some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pills</a:t>
            </a:r>
            <a:r>
              <a:rPr lang="cs-CZ" sz="2800" b="1" dirty="0" smtClean="0">
                <a:solidFill>
                  <a:schemeClr val="tx1"/>
                </a:solidFill>
              </a:rPr>
              <a:t> and drops. But </a:t>
            </a:r>
            <a:r>
              <a:rPr lang="cs-CZ" sz="2800" b="1" dirty="0" err="1" smtClean="0">
                <a:solidFill>
                  <a:schemeClr val="tx1"/>
                </a:solidFill>
              </a:rPr>
              <a:t>you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should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also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stay</a:t>
            </a:r>
            <a:r>
              <a:rPr lang="cs-CZ" sz="2800" b="1" dirty="0" smtClean="0">
                <a:solidFill>
                  <a:schemeClr val="tx1"/>
                </a:solidFill>
              </a:rPr>
              <a:t> in _____, ______ a lot </a:t>
            </a:r>
            <a:r>
              <a:rPr lang="cs-CZ" sz="2800" b="1" dirty="0" err="1" smtClean="0">
                <a:solidFill>
                  <a:schemeClr val="tx1"/>
                </a:solidFill>
              </a:rPr>
              <a:t>of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liquids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</a:rPr>
              <a:t>and </a:t>
            </a:r>
            <a:r>
              <a:rPr lang="cs-CZ" sz="2800" b="1" dirty="0" err="1" smtClean="0">
                <a:solidFill>
                  <a:schemeClr val="tx1"/>
                </a:solidFill>
              </a:rPr>
              <a:t>eat</a:t>
            </a:r>
            <a:r>
              <a:rPr lang="cs-CZ" sz="2800" b="1" dirty="0" smtClean="0">
                <a:solidFill>
                  <a:schemeClr val="tx1"/>
                </a:solidFill>
              </a:rPr>
              <a:t> plenty </a:t>
            </a:r>
            <a:r>
              <a:rPr lang="cs-CZ" sz="2800" b="1" dirty="0" err="1" smtClean="0">
                <a:solidFill>
                  <a:schemeClr val="tx1"/>
                </a:solidFill>
              </a:rPr>
              <a:t>of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fruit</a:t>
            </a:r>
            <a:r>
              <a:rPr lang="cs-CZ" sz="2800" b="1" dirty="0" smtClean="0">
                <a:solidFill>
                  <a:schemeClr val="tx1"/>
                </a:solidFill>
              </a:rPr>
              <a:t> and _________.  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573213" y="3581610"/>
            <a:ext cx="1117254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</a:rPr>
              <a:t>from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219957" y="4013658"/>
            <a:ext cx="1903337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</a:rPr>
              <a:t>prescribe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923020" y="4833366"/>
            <a:ext cx="924191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</a:rPr>
              <a:t>bed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004548" y="4833366"/>
            <a:ext cx="1110676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drink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328432" y="5680782"/>
            <a:ext cx="1823359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</a:rPr>
              <a:t>vegetable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2" name="Oválný popisek 21"/>
          <p:cNvSpPr/>
          <p:nvPr/>
        </p:nvSpPr>
        <p:spPr>
          <a:xfrm>
            <a:off x="4328432" y="2067037"/>
            <a:ext cx="2826899" cy="2490752"/>
          </a:xfrm>
          <a:prstGeom prst="wedgeEllipseCallout">
            <a:avLst>
              <a:gd name="adj1" fmla="val -157045"/>
              <a:gd name="adj2" fmla="val 8135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Right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thanks</a:t>
            </a:r>
            <a:r>
              <a:rPr lang="cs-CZ" sz="2400" b="1" dirty="0" smtClean="0">
                <a:solidFill>
                  <a:schemeClr val="tx1"/>
                </a:solidFill>
              </a:rPr>
              <a:t> very much, </a:t>
            </a:r>
            <a:r>
              <a:rPr lang="cs-CZ" sz="2400" b="1" dirty="0" err="1" smtClean="0">
                <a:solidFill>
                  <a:schemeClr val="tx1"/>
                </a:solidFill>
              </a:rPr>
              <a:t>doctor</a:t>
            </a:r>
            <a:r>
              <a:rPr lang="cs-CZ" sz="2400" b="1" dirty="0" smtClean="0">
                <a:solidFill>
                  <a:schemeClr val="tx1"/>
                </a:solidFill>
              </a:rPr>
              <a:t> Smith. </a:t>
            </a:r>
            <a:r>
              <a:rPr lang="cs-CZ" sz="2400" b="1" dirty="0" err="1" smtClean="0">
                <a:solidFill>
                  <a:schemeClr val="tx1"/>
                </a:solidFill>
              </a:rPr>
              <a:t>Goodbye</a:t>
            </a:r>
            <a:r>
              <a:rPr lang="cs-CZ" sz="2400" b="1" dirty="0" smtClean="0">
                <a:solidFill>
                  <a:schemeClr val="tx1"/>
                </a:solidFill>
              </a:rPr>
              <a:t>. 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24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6" grpId="0" animBg="1"/>
      <p:bldP spid="8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cs-CZ" b="1" u="sng" dirty="0" err="1" smtClean="0"/>
              <a:t>Organs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of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Body</a:t>
            </a:r>
            <a:endParaRPr lang="cs-CZ" b="1" u="sng" dirty="0"/>
          </a:p>
        </p:txBody>
      </p:sp>
      <p:pic>
        <p:nvPicPr>
          <p:cNvPr id="2051" name="Picture 3" descr="C:\Users\richterova\AppData\Local\Microsoft\Windows\Temporary Internet Files\Content.IE5\YITN6Z8Y\MC9002871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90086" cy="926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richterova\AppData\Local\Microsoft\Windows\Temporary Internet Files\Content.IE5\KHLWT3WF\MC9004235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310" y="11758"/>
            <a:ext cx="827073" cy="903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ichterova\AppData\Local\Microsoft\Windows\Temporary Internet Files\Content.IE5\YITN6Z8Y\MC900335798[1].wm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5904" y="3723587"/>
            <a:ext cx="1557332" cy="864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richterova\AppData\Local\Microsoft\Windows\Temporary Internet Files\Content.IE5\ODETEJ0Z\MP90040285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199" y="1434505"/>
            <a:ext cx="1403648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richterova\AppData\Local\Microsoft\Windows\Temporary Internet Files\Content.IE5\ODETEJ0Z\MC9004261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340028"/>
            <a:ext cx="1215132" cy="114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richterova\AppData\Local\Microsoft\Windows\Temporary Internet Files\Content.IE5\ODETEJ0Z\MC90042616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072" y="3723587"/>
            <a:ext cx="70656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richterova\AppData\Local\Microsoft\Windows\Temporary Internet Files\Content.IE5\ODETEJ0Z\MC9000147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28" y="1380505"/>
            <a:ext cx="478231" cy="1065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richterova\AppData\Local\Microsoft\Windows\Temporary Internet Files\Content.IE5\KHLWT3WF\MC90042633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666656"/>
            <a:ext cx="1328415" cy="1095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richterova\AppData\Local\Microsoft\Windows\Temporary Internet Files\Content.IE5\ODETEJ0Z\MC900028125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548" y="3631735"/>
            <a:ext cx="1247298" cy="1165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richterova\AppData\Local\Microsoft\Windows\Temporary Internet Files\Content.IE5\YITN6Z8Y\MC90042614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355" y="1332854"/>
            <a:ext cx="884461" cy="125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-50455" y="5561856"/>
            <a:ext cx="1584669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SPINE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1995354" y="5559566"/>
            <a:ext cx="1584669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LUNGS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3131100" y="6209928"/>
            <a:ext cx="1584669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BONE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4244231" y="5561856"/>
            <a:ext cx="1584669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HEART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947072" y="6209928"/>
            <a:ext cx="1584669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MUSCLES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484975" y="6209928"/>
            <a:ext cx="1584669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200" b="1" dirty="0" smtClean="0">
                <a:solidFill>
                  <a:srgbClr val="00B0F0"/>
                </a:solidFill>
              </a:rPr>
              <a:t>INTESTINES</a:t>
            </a:r>
            <a:endParaRPr lang="cs-CZ" sz="2200" b="1" dirty="0">
              <a:solidFill>
                <a:srgbClr val="00B0F0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6399927" y="5561856"/>
            <a:ext cx="1584669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STOMACH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7559331" y="6207638"/>
            <a:ext cx="1584669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LIVER</a:t>
            </a:r>
            <a:endParaRPr lang="cs-CZ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12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06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85185E-6 C 0.00747 -0.01065 0.00451 -0.01829 0.00295 -0.03449 C 0.00122 -0.05371 -0.00885 -0.0713 -0.01667 -0.08704 C -0.01962 -0.10255 -0.02917 -0.1132 -0.03646 -0.12547 C -0.04201 -0.13496 -0.04635 -0.14723 -0.05451 -0.15371 C -0.05712 -0.15579 -0.0599 -0.15741 -0.06215 -0.15973 C -0.075 -0.17292 -0.06111 -0.16412 -0.07569 -0.17176 C -0.08021 -0.17778 -0.08316 -0.17987 -0.08941 -0.18195 C -0.10747 -0.19769 -0.13403 -0.20024 -0.15451 -0.20209 C -0.17448 -0.20903 -0.19288 -0.20533 -0.21372 -0.20417 C -0.24427 -0.19005 -0.22014 -0.20047 -0.30156 -0.20417 C -0.30764 -0.2044 -0.31389 -0.20857 -0.31979 -0.21019 C -0.33837 -0.21528 -0.35556 -0.21574 -0.37118 -0.23241 C -0.37917 -0.24074 -0.38837 -0.24723 -0.39549 -0.25672 C -0.40434 -0.26875 -0.40903 -0.28357 -0.41979 -0.29306 C -0.4224 -0.30463 -0.43194 -0.31181 -0.4349 -0.32338 C -0.4375 -0.33334 -0.44167 -0.3426 -0.44549 -0.35162 C -0.44653 -0.35417 -0.44757 -0.35695 -0.44844 -0.35973 C -0.44913 -0.36158 -0.44913 -0.36389 -0.45 -0.36574 C -0.45174 -0.36991 -0.45503 -0.37315 -0.45608 -0.37778 C -0.45868 -0.38889 -0.46181 -0.4 -0.46823 -0.40811 C -0.47552 -0.42801 -0.48976 -0.44908 -0.50156 -0.46482 C -0.50451 -0.46875 -0.50677 -0.47431 -0.51059 -0.47686 C -0.51788 -0.48195 -0.51493 -0.47894 -0.51979 -0.48496 C -0.52778 -0.48311 -0.52986 -0.48125 -0.53646 -0.47686 " pathEditMode="relative" ptsTypes="ffffffffffffffffffffffffA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0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6.2963E-6 C -0.00174 -0.03888 -0.00035 -0.08124 -0.01372 -0.11712 C -0.01458 -0.11967 -0.01701 -0.12083 -0.01823 -0.12314 C -0.02257 -0.13101 -0.02656 -0.14097 -0.03038 -0.1493 C -0.0349 -0.15902 -0.03629 -0.16944 -0.04254 -0.17777 C -0.04566 -0.18657 -0.05 -0.19652 -0.05608 -0.20184 C -0.06424 -0.21805 -0.07969 -0.24814 -0.09254 -0.25647 C -0.1 -0.27129 -0.10886 -0.28217 -0.11979 -0.29282 C -0.12726 -0.30809 -0.11701 -0.28934 -0.12882 -0.303 C -0.13073 -0.30532 -0.1316 -0.30879 -0.13333 -0.3111 C -0.13472 -0.31272 -0.13663 -0.31342 -0.13802 -0.31504 C -0.14271 -0.3199 -0.14497 -0.32661 -0.15 -0.33124 C -0.15417 -0.33934 -0.15573 -0.34791 -0.15764 -0.3574 C -0.15816 -0.37569 -0.15729 -0.39397 -0.1592 -0.41203 C -0.16042 -0.4243 -0.16528 -0.41134 -0.16528 -0.40809 " pathEditMode="relative" ptsTypes="ffffffffffffff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05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0.05579 C -0.00208 -0.06227 -0.00469 -0.06551 -0.00642 -0.07199 C -0.00538 -0.09352 -0.00503 -0.11505 -0.0033 -0.13657 C -0.00173 -0.15648 0.0217 -0.17268 0.03455 -0.17708 C 0.04774 -0.17639 0.06077 -0.17616 0.07396 -0.175 C 0.08455 -0.17407 0.09497 -0.1669 0.10573 -0.16505 C 0.16719 -0.16667 0.15781 -0.16643 0.19514 -0.17292 C 0.20295 -0.17824 0.20799 -0.18125 0.21632 -0.18518 C 0.22136 -0.1919 0.22552 -0.19282 0.23142 -0.19722 C 0.25 -0.21088 0.23733 -0.20463 0.24809 -0.20949 C 0.2559 -0.21713 0.26632 -0.22986 0.27552 -0.23356 C 0.28281 -0.24329 0.28993 -0.25185 0.2967 -0.26181 C 0.30052 -0.26736 0.30886 -0.27801 0.30886 -0.27801 C 0.31406 -0.2963 0.31007 -0.28542 0.32396 -0.30833 L 0.32396 -0.30833 C 0.32604 -0.31366 0.33004 -0.32454 0.33004 -0.32454 C 0.33264 -0.34005 0.33663 -0.35694 0.34219 -0.37106 C 0.34271 -0.37384 0.34271 -0.37662 0.34358 -0.37917 C 0.34636 -0.38634 0.35573 -0.39491 0.35886 -0.40139 C 0.36267 -0.40903 0.36771 -0.41481 0.3724 -0.42153 C 0.37188 -0.42546 0.37188 -0.42986 0.37083 -0.43356 C 0.3691 -0.44005 0.36563 -0.43565 0.36476 -0.44375 C 0.36389 -0.45185 0.36476 -0.45995 0.36476 -0.46806 " pathEditMode="relative" ptsTypes="fffffffffffffFffffffff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20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9 -0.04814 C 0.00416 -0.07083 0.01875 -0.0743 0.03402 -0.07662 C 0.05434 -0.07963 0.0743 -0.08379 0.09461 -0.08657 C 0.11128 -0.08588 0.12795 -0.08588 0.14461 -0.08449 C 0.15017 -0.08402 0.16128 -0.08055 0.16128 -0.08055 C 0.17534 -0.07338 0.19184 -0.0706 0.20677 -0.06852 C 0.2585 -0.05416 0.30764 -0.05532 0.36128 -0.05439 C 0.37448 -0.05509 0.38836 -0.05231 0.40069 -0.05833 C 0.40208 -0.05902 0.4026 -0.06134 0.40382 -0.06227 C 0.41163 -0.06736 0.42014 -0.06944 0.42795 -0.07453 C 0.43715 -0.08055 0.44566 -0.08634 0.4552 -0.09074 C 0.46319 -0.10069 0.47552 -0.10139 0.48559 -0.10486 C 0.50642 -0.11227 0.52951 -0.11898 0.5493 -0.13102 C 0.56909 -0.14305 0.58767 -0.1581 0.60677 -0.17152 C 0.62205 -0.18217 0.6243 -0.18125 0.6401 -0.18958 C 0.6651 -0.20301 0.68958 -0.21828 0.71441 -0.23217 C 0.73073 -0.2412 0.74757 -0.24861 0.76284 -0.26041 C 0.77066 -0.26643 0.77847 -0.275 0.78715 -0.27847 C 0.79027 -0.29236 0.78576 -0.27592 0.79323 -0.29074 C 0.79757 -0.29953 0.80069 -0.31134 0.80382 -0.32106 C 0.80642 -0.32939 0.80399 -0.32662 0.80677 -0.33703 C 0.8118 -0.35625 0.81666 -0.37731 0.82343 -0.3956 C 0.82586 -0.41157 0.82864 -0.4287 0.83264 -0.44421 C 0.83142 -0.46273 0.83489 -0.47963 0.82187 -0.46227 C 0.82048 -0.45625 0.81944 -0.44421 0.82656 -0.44421 " pathEditMode="relative" ptsTypes="ffffffffffffffffffffffffA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20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4977 C 0.02153 -0.04121 0.04097 -0.03218 0.06128 -0.02963 C 0.07691 -0.02246 0.09496 -0.02153 0.11128 -0.01945 C 0.14861 -0.00903 0.17916 -0.02269 0.21423 -0.02963 C 0.23264 -0.03912 0.24496 -0.05371 0.25972 -0.06991 C 0.27135 -0.08264 0.28246 -0.09398 0.29149 -0.11042 C 0.29496 -0.11667 0.29722 -0.12408 0.30069 -0.13056 C 0.31111 -0.15 0.32014 -0.16227 0.32795 -0.1831 C 0.33021 -0.19908 0.33455 -0.21389 0.33698 -0.22963 C 0.33923 -0.24445 0.3408 -0.25926 0.34305 -0.27408 C 0.34253 -0.29699 0.34288 -0.31991 0.34149 -0.34259 C 0.34132 -0.3456 0.33923 -0.34792 0.33854 -0.3507 C 0.33368 -0.37037 0.32778 -0.39746 0.31423 -0.40926 C 0.31041 -0.41991 0.30451 -0.42269 0.29757 -0.42963 C 0.28194 -0.44537 0.28975 -0.44144 0.27934 -0.4456 C 0.27691 -0.44769 0.26319 -0.46065 0.25677 -0.46389 C 0.23611 -0.47431 0.21423 -0.47824 0.19305 -0.48611 C 0.17309 -0.49352 0.15295 -0.50047 0.13246 -0.5044 C 0.11024 -0.50347 0.08767 -0.50579 0.0658 -0.50023 C 0.05764 -0.49815 0.04965 -0.49422 0.04149 -0.49213 C 0.00243 -0.48195 -0.03802 -0.47709 -0.07518 -0.45579 C -0.0908 -0.44676 -0.10139 -0.42824 -0.11754 -0.42153 C -0.12257 -0.41482 -0.12813 -0.40463 -0.1342 -0.39931 C -0.13577 -0.39584 -0.13698 -0.39236 -0.13872 -0.38912 C -0.13993 -0.38681 -0.14202 -0.38542 -0.14323 -0.3831 C -0.14584 -0.37755 -0.14618 -0.37246 -0.14792 -0.3669 C -0.15365 -0.34908 -0.15729 -0.33148 -0.1599 -0.31227 C -0.15834 -0.27639 -0.16198 -0.28172 -0.14792 -0.26181 C -0.1441 -0.24722 -0.12795 -0.22361 -0.11754 -0.21551 C -0.1125 -0.21158 -0.10469 -0.21065 -0.09931 -0.20926 C -0.08542 -0.2 -0.09167 -0.20255 -0.08125 -0.19931 C -0.07153 -0.18634 -0.05868 -0.19422 -0.04479 -0.19514 C -0.0408 -0.2007 -0.04045 -0.19931 -0.04636 -0.19931 " pathEditMode="relative" ptsTypes="ffffffffffffffffffffffffffffffffA"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20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6.2963E-6 C 0.00747 -0.00972 0.00972 -0.02245 0.01528 -0.03425 C 0.01667 -0.03703 0.0184 -0.03958 0.01979 -0.04235 C 0.0224 -0.04768 0.02726 -0.05856 0.02726 -0.05856 C 0.03212 -0.09004 0.03594 -0.12198 0.04097 -0.15347 C 0.04028 -0.18309 0.04271 -0.21342 0.03802 -0.24235 C 0.03316 -0.27337 0.02431 -0.30022 0.01528 -0.32916 C 0.01146 -0.34143 0.01094 -0.35879 0.00469 -0.36967 C -0.02708 -0.42499 -0.08403 -0.47222 -0.13628 -0.4787 C -0.15694 -0.48634 -0.17309 -0.48749 -0.19531 -0.48888 C -0.24479 -0.49652 -0.28993 -0.48726 -0.33785 -0.48078 C -0.35173 -0.47384 -0.36684 -0.46897 -0.38021 -0.46041 C -0.39844 -0.44884 -0.41423 -0.43634 -0.43333 -0.42823 C -0.43871 -0.42337 -0.44392 -0.42291 -0.45 -0.42013 C -0.45278 -0.41759 -0.45625 -0.41689 -0.45903 -0.41411 C -0.46875 -0.40439 -0.47378 -0.3912 -0.48177 -0.37962 C -0.48559 -0.37407 -0.49097 -0.37013 -0.49392 -0.36365 C -0.49983 -0.35022 -0.50833 -0.33703 -0.51354 -0.32314 C -0.52101 -0.30347 -0.51285 -0.32083 -0.51962 -0.30694 C -0.52239 -0.29282 -0.52535 -0.27893 -0.52726 -0.26458 C -0.52535 -0.21828 -0.52292 -0.16921 -0.50746 -0.12708 C -0.50156 -0.11087 -0.49739 -0.09583 -0.48628 -0.08472 C -0.48576 -0.08263 -0.48576 -0.08009 -0.48472 -0.0787 C -0.48368 -0.07731 -0.4816 -0.07754 -0.48021 -0.07661 C -0.47309 -0.07175 -0.46285 -0.06504 -0.45451 -0.06458 C -0.44496 -0.06411 -0.43524 -0.06458 -0.42569 -0.06458 " pathEditMode="relative" ptsTypes="fffffffffffffffffffffffffA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20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5371 C -0.00625 -0.09329 -0.02257 -0.13079 -0.02899 -0.17107 C -0.0309 -0.1831 -0.03194 -0.19537 -0.0335 -0.20741 C -0.03472 -0.2169 -0.03663 -0.23565 -0.03663 -0.23565 C -0.03559 -0.27269 -0.03576 -0.30972 -0.0335 -0.34676 C -0.03264 -0.36042 -0.02743 -0.38704 -0.02743 -0.38704 C -0.02361 -0.4375 -0.01163 -0.48334 0.00729 -0.52662 C 0.02327 -0.5632 0.03785 -0.60139 0.05886 -0.63357 C 0.07535 -0.6588 0.09584 -0.67801 0.1165 -0.6963 C 0.15209 -0.72801 0.18403 -0.74746 0.22709 -0.75278 C 0.2533 -0.75139 0.27969 -0.75139 0.30591 -0.74884 C 0.32795 -0.74653 0.32587 -0.74121 0.34532 -0.73658 C 0.36684 -0.73148 0.3875 -0.72639 0.40886 -0.72037 C 0.43091 -0.70116 0.44202 -0.66713 0.45434 -0.63773 C 0.46789 -0.60509 0.48733 -0.57408 0.49983 -0.54074 C 0.51042 -0.5125 0.51337 -0.48218 0.51806 -0.45185 C 0.51858 -0.44514 0.51962 -0.4382 0.51945 -0.43148 C 0.5191 -0.40347 0.52327 -0.29653 0.49219 -0.26783 C 0.48195 -0.24676 0.45313 -0.24074 0.43611 -0.23773 C 0.41372 -0.2338 0.39184 -0.22732 0.36945 -0.22338 C 0.34618 -0.21945 0.32257 -0.21713 0.29983 -0.20926 C 0.28733 -0.21042 0.27396 -0.20996 0.26198 -0.21551 C 0.25816 -0.22037 0.25486 -0.2213 0.24983 -0.22338 C 0.24566 -0.22732 0.24063 -0.23079 0.23611 -0.23357 C 0.23316 -0.23542 0.22709 -0.23773 0.22709 -0.23773 C 0.21997 -0.23704 0.21302 -0.23658 0.20591 -0.23565 C 0.20243 -0.23519 0.19879 -0.2331 0.19532 -0.23357 C 0.19393 -0.2338 0.19323 -0.23634 0.19219 -0.23773 C 0.19514 -0.24514 0.1967 -0.24954 0.1967 -0.25787 " pathEditMode="relative" ptsTypes="ffffffffffffffffffffffffffffA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20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-0.05324 C -0.02969 -0.03055 -0.03368 -0.02777 -0.0724 -0.025 C -0.13959 -0.02708 -0.20677 -0.02847 -0.27396 -0.03101 C -0.30677 -0.03217 -0.3724 -0.03912 -0.3724 -0.03912 C -0.40972 -0.04814 -0.39445 -0.04537 -0.41788 -0.0493 C -0.44097 -0.05949 -0.46459 -0.06712 -0.48768 -0.07754 C -0.51233 -0.08842 -0.53334 -0.10462 -0.55573 -0.12199 C -0.5684 -0.13171 -0.58802 -0.14606 -0.59514 -0.1625 C -0.60851 -0.19351 -0.62066 -0.2206 -0.62847 -0.25532 C -0.63073 -0.29004 -0.63472 -0.32337 -0.63611 -0.35833 C -0.63524 -0.4199 -0.6382 -0.48518 -0.62101 -0.54421 C -0.60261 -0.6074 -0.56476 -0.65092 -0.52101 -0.68171 C -0.50747 -0.6912 -0.49479 -0.70439 -0.48004 -0.70995 C -0.43663 -0.72662 -0.39202 -0.73541 -0.34827 -0.75023 C -0.31302 -0.76203 -0.27691 -0.76851 -0.24219 -0.78263 C -0.21927 -0.79189 -0.19792 -0.79675 -0.17396 -0.79884 C -0.12188 -0.80879 -0.0934 -0.80486 -0.03455 -0.80069 C -0.02153 -0.79652 -0.00834 -0.79421 0.0033 -0.78472 C 0.03993 -0.75509 0.04357 -0.69953 0.06545 -0.65532 C 0.0993 -0.5868 0.14826 -0.52731 0.16232 -0.44513 C 0.1658 -0.39675 0.16146 -0.35949 0.14878 -0.31597 C 0.14236 -0.29398 0.14965 -0.30902 0.14114 -0.29375 C 0.13923 -0.27893 0.13906 -0.2824 0.13368 -0.27152 C 0.12916 -0.24814 0.11128 -0.21875 0.09722 -0.20277 C 0.09219 -0.19699 0.09132 -0.19143 0.08507 -0.18865 C 0.08194 -0.18541 0.07951 -0.18101 0.07604 -0.17847 C 0.07361 -0.17662 0.07083 -0.17638 0.0684 -0.17453 C 0.06319 -0.17083 0.05868 -0.16597 0.0533 -0.1625 C 0.03906 -0.153 0.02187 -0.15069 0.00625 -0.14837 C 0.0033 -0.14907 -0.00018 -0.14814 -0.00278 -0.15023 C -0.00417 -0.15115 -0.00382 -0.15416 -0.00434 -0.15625 C -0.00816 -0.17199 -0.00243 -0.15023 -0.00886 -0.17245 C -0.0125 -0.18472 -0.01754 -0.19259 -0.02709 -0.19675 C -0.02952 -0.19606 -0.03229 -0.19629 -0.03455 -0.19467 C -0.0441 -0.18819 -0.03577 -0.18865 -0.04063 -0.18865 " pathEditMode="relative" ptsTypes="ffffffffffffffffffffffffffffffffffA">
                                      <p:cBhvr>
                                        <p:cTn id="7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b="1" u="sng" dirty="0" err="1" smtClean="0">
                <a:solidFill>
                  <a:srgbClr val="00B050"/>
                </a:solidFill>
              </a:rPr>
              <a:t>Healthy</a:t>
            </a:r>
            <a:r>
              <a:rPr lang="cs-CZ" b="1" u="sng" dirty="0" smtClean="0">
                <a:solidFill>
                  <a:srgbClr val="00B050"/>
                </a:solidFill>
              </a:rPr>
              <a:t> </a:t>
            </a:r>
            <a:r>
              <a:rPr lang="cs-CZ" b="1" u="sng" dirty="0" err="1" smtClean="0">
                <a:solidFill>
                  <a:srgbClr val="00B050"/>
                </a:solidFill>
              </a:rPr>
              <a:t>Lifestyle</a:t>
            </a:r>
            <a:r>
              <a:rPr lang="cs-CZ" b="1" u="sng" dirty="0" smtClean="0">
                <a:solidFill>
                  <a:srgbClr val="00B050"/>
                </a:solidFill>
              </a:rPr>
              <a:t> </a:t>
            </a:r>
            <a:endParaRPr lang="cs-CZ" b="1" u="sng" dirty="0">
              <a:solidFill>
                <a:srgbClr val="00B05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3635896" y="3140968"/>
            <a:ext cx="2088232" cy="1152128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HOW TO LIVE A HEALTHY LIFE?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4704897" y="2132856"/>
            <a:ext cx="0" cy="8391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4098" name="Picture 2" descr="C:\Users\richterova\AppData\Local\Microsoft\Windows\Temporary Internet Files\Content.IE5\KHLWT3WF\MC90044054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7624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richterova\AppData\Local\Microsoft\Windows\Temporary Internet Files\Content.IE5\KHLWT3WF\MC9004418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0"/>
            <a:ext cx="1210878" cy="1128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Přímá spojnice se šipkou 9"/>
          <p:cNvCxnSpPr/>
          <p:nvPr/>
        </p:nvCxnSpPr>
        <p:spPr>
          <a:xfrm>
            <a:off x="4754666" y="4437112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5955800" y="3717032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2500981" y="3717032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 flipV="1">
            <a:off x="3131840" y="2420888"/>
            <a:ext cx="694330" cy="5511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5575405" y="4355085"/>
            <a:ext cx="760791" cy="5140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>
            <a:off x="3162449" y="4367742"/>
            <a:ext cx="663721" cy="48876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V="1">
            <a:off x="5575405" y="2552446"/>
            <a:ext cx="722204" cy="56360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5" name="Ovál 34"/>
          <p:cNvSpPr/>
          <p:nvPr/>
        </p:nvSpPr>
        <p:spPr>
          <a:xfrm>
            <a:off x="3677447" y="955367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VYHNOUT SE STRESU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6519841" y="1459423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OMEZIT TUČNÁ JÍDLA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7" name="Ovál 36"/>
          <p:cNvSpPr/>
          <p:nvPr/>
        </p:nvSpPr>
        <p:spPr>
          <a:xfrm>
            <a:off x="7093410" y="3192520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CVIČIT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Ovál 37"/>
          <p:cNvSpPr/>
          <p:nvPr/>
        </p:nvSpPr>
        <p:spPr>
          <a:xfrm>
            <a:off x="6423852" y="5125113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700" b="1" dirty="0" smtClean="0">
                <a:solidFill>
                  <a:srgbClr val="FF0000"/>
                </a:solidFill>
              </a:rPr>
              <a:t>DODRŽOVAT ROZUMNOU STRAVU</a:t>
            </a:r>
            <a:endParaRPr lang="cs-CZ" sz="1700" b="1" dirty="0">
              <a:solidFill>
                <a:srgbClr val="FF0000"/>
              </a:solidFill>
            </a:endParaRPr>
          </a:p>
        </p:txBody>
      </p:sp>
      <p:sp>
        <p:nvSpPr>
          <p:cNvPr id="39" name="Ovál 38"/>
          <p:cNvSpPr/>
          <p:nvPr/>
        </p:nvSpPr>
        <p:spPr>
          <a:xfrm>
            <a:off x="3826169" y="5517232"/>
            <a:ext cx="2110337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DOSTATEČNĚ SPÁT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0" name="Ovál 39"/>
          <p:cNvSpPr/>
          <p:nvPr/>
        </p:nvSpPr>
        <p:spPr>
          <a:xfrm>
            <a:off x="827584" y="4934272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ZANECHAT KOUŘENÍ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1" name="Ovál 40"/>
          <p:cNvSpPr/>
          <p:nvPr/>
        </p:nvSpPr>
        <p:spPr>
          <a:xfrm>
            <a:off x="251520" y="3256353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OMEZIT STRES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2" name="Ovál 41"/>
          <p:cNvSpPr/>
          <p:nvPr/>
        </p:nvSpPr>
        <p:spPr>
          <a:xfrm>
            <a:off x="1071075" y="1535384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ZAČÍT SE SPORTEM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3" name="Ovál 42"/>
          <p:cNvSpPr/>
          <p:nvPr/>
        </p:nvSpPr>
        <p:spPr>
          <a:xfrm>
            <a:off x="3668885" y="955367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B0F0"/>
                </a:solidFill>
              </a:rPr>
              <a:t>AVOID STRESS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44" name="Ovál 43"/>
          <p:cNvSpPr/>
          <p:nvPr/>
        </p:nvSpPr>
        <p:spPr>
          <a:xfrm>
            <a:off x="6519841" y="1459423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B0F0"/>
                </a:solidFill>
              </a:rPr>
              <a:t>CUT DOWN ON FATTY FOOD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45" name="Ovál 44"/>
          <p:cNvSpPr/>
          <p:nvPr/>
        </p:nvSpPr>
        <p:spPr>
          <a:xfrm>
            <a:off x="7093410" y="3192520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B0F0"/>
                </a:solidFill>
              </a:rPr>
              <a:t>DO EXERCISE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6416750" y="5111468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700" b="1" dirty="0" smtClean="0">
                <a:solidFill>
                  <a:srgbClr val="00B0F0"/>
                </a:solidFill>
              </a:rPr>
              <a:t>FOLLOW A SENSIBLE DIET</a:t>
            </a:r>
            <a:endParaRPr lang="cs-CZ" sz="1700" b="1" dirty="0">
              <a:solidFill>
                <a:srgbClr val="00B0F0"/>
              </a:solidFill>
            </a:endParaRPr>
          </a:p>
        </p:txBody>
      </p:sp>
      <p:sp>
        <p:nvSpPr>
          <p:cNvPr id="47" name="Ovál 46"/>
          <p:cNvSpPr/>
          <p:nvPr/>
        </p:nvSpPr>
        <p:spPr>
          <a:xfrm>
            <a:off x="3806100" y="5517232"/>
            <a:ext cx="2110337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B0F0"/>
                </a:solidFill>
              </a:rPr>
              <a:t>GET ENOUGH SLEEP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48" name="Ovál 47"/>
          <p:cNvSpPr/>
          <p:nvPr/>
        </p:nvSpPr>
        <p:spPr>
          <a:xfrm>
            <a:off x="827584" y="4934272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B0F0"/>
                </a:solidFill>
              </a:rPr>
              <a:t>GIVE UP SMOKING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251520" y="3256353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B0F0"/>
                </a:solidFill>
              </a:rPr>
              <a:t>REDUCE STRESS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50" name="Ovál 49"/>
          <p:cNvSpPr/>
          <p:nvPr/>
        </p:nvSpPr>
        <p:spPr>
          <a:xfrm>
            <a:off x="1071075" y="1534163"/>
            <a:ext cx="189795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B0F0"/>
                </a:solidFill>
              </a:rPr>
              <a:t>TAKE UP A SPORT</a:t>
            </a:r>
            <a:endParaRPr lang="cs-CZ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073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cs-CZ" b="1" u="sng" dirty="0" err="1" smtClean="0">
                <a:solidFill>
                  <a:srgbClr val="FF0000"/>
                </a:solidFill>
              </a:rPr>
              <a:t>What</a:t>
            </a:r>
            <a:r>
              <a:rPr lang="cs-CZ" b="1" u="sng" dirty="0" smtClean="0">
                <a:solidFill>
                  <a:srgbClr val="FF0000"/>
                </a:solidFill>
              </a:rPr>
              <a:t> do </a:t>
            </a:r>
            <a:r>
              <a:rPr lang="cs-CZ" b="1" u="sng" dirty="0" err="1" smtClean="0">
                <a:solidFill>
                  <a:srgbClr val="FF0000"/>
                </a:solidFill>
              </a:rPr>
              <a:t>you</a:t>
            </a:r>
            <a:r>
              <a:rPr lang="cs-CZ" b="1" u="sng" dirty="0" smtClean="0">
                <a:solidFill>
                  <a:srgbClr val="FF0000"/>
                </a:solidFill>
              </a:rPr>
              <a:t> do to </a:t>
            </a:r>
            <a:r>
              <a:rPr lang="cs-CZ" b="1" u="sng" dirty="0" err="1" smtClean="0">
                <a:solidFill>
                  <a:srgbClr val="FF0000"/>
                </a:solidFill>
              </a:rPr>
              <a:t>keep</a:t>
            </a:r>
            <a:r>
              <a:rPr lang="cs-CZ" b="1" u="sng" dirty="0" smtClean="0">
                <a:solidFill>
                  <a:srgbClr val="FF0000"/>
                </a:solidFill>
              </a:rPr>
              <a:t> fit?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To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keep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myself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fit I do many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things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.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Firstly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, I </a:t>
            </a:r>
            <a:r>
              <a:rPr lang="cs-CZ" sz="4000" b="1" dirty="0">
                <a:solidFill>
                  <a:schemeClr val="tx1"/>
                </a:solidFill>
                <a:latin typeface="Arabic Typesetting" pitchFamily="66" charset="-78"/>
                <a:cs typeface="Arabic Typesetting" pitchFamily="66" charset="-78"/>
              </a:rPr>
              <a:t>do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regular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______ –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every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Friday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I </a:t>
            </a:r>
            <a:r>
              <a:rPr lang="cs-CZ" sz="4000" b="1" dirty="0" err="1">
                <a:solidFill>
                  <a:schemeClr val="tx1"/>
                </a:solidFill>
                <a:latin typeface="Arabic Typesetting" pitchFamily="66" charset="-78"/>
                <a:cs typeface="Arabic Typesetting" pitchFamily="66" charset="-78"/>
              </a:rPr>
              <a:t>work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___ in </a:t>
            </a:r>
            <a:r>
              <a:rPr lang="cs-CZ" sz="4000" b="1" dirty="0" smtClean="0">
                <a:latin typeface="Arabic Typesetting" pitchFamily="66" charset="-78"/>
                <a:cs typeface="Arabic Typesetting" pitchFamily="66" charset="-78"/>
              </a:rPr>
              <a:t>a </a:t>
            </a:r>
            <a:r>
              <a:rPr lang="cs-CZ" sz="4000" b="1" dirty="0" err="1" smtClean="0">
                <a:latin typeface="Arabic Typesetting" pitchFamily="66" charset="-78"/>
                <a:cs typeface="Arabic Typesetting" pitchFamily="66" charset="-78"/>
              </a:rPr>
              <a:t>local</a:t>
            </a:r>
            <a:r>
              <a:rPr lang="cs-CZ" sz="4000" b="1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gym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. I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am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also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thinking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about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>
                <a:solidFill>
                  <a:schemeClr val="tx1"/>
                </a:solidFill>
                <a:latin typeface="Arabic Typesetting" pitchFamily="66" charset="-78"/>
                <a:cs typeface="Arabic Typesetting" pitchFamily="66" charset="-78"/>
              </a:rPr>
              <a:t>taking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__ </a:t>
            </a:r>
            <a:r>
              <a:rPr lang="cs-CZ" sz="4000" b="1" dirty="0" smtClean="0">
                <a:latin typeface="Arabic Typesetting" pitchFamily="66" charset="-78"/>
                <a:cs typeface="Arabic Typesetting" pitchFamily="66" charset="-78"/>
              </a:rPr>
              <a:t>  jogging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.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Secondly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, I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try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to </a:t>
            </a:r>
            <a:r>
              <a:rPr lang="cs-CZ" sz="4000" b="1" dirty="0" err="1">
                <a:solidFill>
                  <a:schemeClr val="tx1"/>
                </a:solidFill>
                <a:latin typeface="Arabic Typesetting" pitchFamily="66" charset="-78"/>
                <a:cs typeface="Arabic Typesetting" pitchFamily="66" charset="-78"/>
              </a:rPr>
              <a:t>cut</a:t>
            </a:r>
            <a:r>
              <a:rPr lang="cs-CZ" sz="4000" b="1" dirty="0"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____ on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fatty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food – I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eat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_____ food and I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try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to _____ a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sensible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diet. Last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year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I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also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gave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__ </a:t>
            </a:r>
            <a:r>
              <a:rPr lang="cs-CZ" sz="4000" b="1" dirty="0" smtClean="0">
                <a:latin typeface="Arabic Typesetting" pitchFamily="66" charset="-78"/>
                <a:cs typeface="Arabic Typesetting" pitchFamily="66" charset="-78"/>
              </a:rPr>
              <a:t> smoking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.</a:t>
            </a:r>
          </a:p>
          <a:p>
            <a:pPr marL="0" indent="0" algn="just">
              <a:buNone/>
            </a:pP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Thirdly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, I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also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try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to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get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enough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____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because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 smtClean="0">
                <a:latin typeface="Arabic Typesetting" pitchFamily="66" charset="-78"/>
                <a:cs typeface="Arabic Typesetting" pitchFamily="66" charset="-78"/>
              </a:rPr>
              <a:t>sleeping</a:t>
            </a:r>
            <a:r>
              <a:rPr lang="cs-CZ" sz="4000" b="1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is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very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important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.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Lastly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but not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leastly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, I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try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to _____</a:t>
            </a:r>
            <a:r>
              <a:rPr lang="cs-CZ" sz="4000" b="1" dirty="0">
                <a:solidFill>
                  <a:schemeClr val="tx1"/>
                </a:solidFill>
                <a:latin typeface="Arabic Typesetting" pitchFamily="66" charset="-78"/>
                <a:cs typeface="Arabic Typesetting" pitchFamily="66" charset="-78"/>
              </a:rPr>
              <a:t>stress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as much as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possible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.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Every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evening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I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relax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by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listening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__ my </a:t>
            </a:r>
            <a:r>
              <a:rPr lang="cs-CZ" sz="4000" b="1" dirty="0" err="1">
                <a:latin typeface="Arabic Typesetting" pitchFamily="66" charset="-78"/>
                <a:cs typeface="Arabic Typesetting" pitchFamily="66" charset="-78"/>
              </a:rPr>
              <a:t>favourite</a:t>
            </a:r>
            <a:r>
              <a:rPr lang="cs-CZ" sz="4000" b="1" dirty="0">
                <a:latin typeface="Arabic Typesetting" pitchFamily="66" charset="-78"/>
                <a:cs typeface="Arabic Typesetting" pitchFamily="66" charset="-78"/>
              </a:rPr>
              <a:t> music</a:t>
            </a:r>
            <a:r>
              <a:rPr lang="cs-CZ" sz="4000" b="1" dirty="0"/>
              <a:t>.  </a:t>
            </a:r>
            <a:endParaRPr lang="cs-CZ" sz="4000" b="1" dirty="0">
              <a:latin typeface="Arabic Typesetting" pitchFamily="66" charset="-78"/>
              <a:cs typeface="Arabic Typesetting" pitchFamily="66" charset="-78"/>
            </a:endParaRPr>
          </a:p>
          <a:p>
            <a:pPr marL="0" indent="0" algn="just">
              <a:buNone/>
            </a:pPr>
            <a:endParaRPr lang="cs-CZ" sz="40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6" name="Tlačítko akce: Nápověda 5">
            <a:hlinkClick r:id="" action="ppaction://noaction" highlightClick="1"/>
          </p:cNvPr>
          <p:cNvSpPr/>
          <p:nvPr/>
        </p:nvSpPr>
        <p:spPr>
          <a:xfrm>
            <a:off x="1128339" y="1772816"/>
            <a:ext cx="576064" cy="429639"/>
          </a:xfrm>
          <a:prstGeom prst="actionButtonHelp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lačítko akce: Nápověda 19">
            <a:hlinkClick r:id="" action="ppaction://noaction" highlightClick="1"/>
          </p:cNvPr>
          <p:cNvSpPr/>
          <p:nvPr/>
        </p:nvSpPr>
        <p:spPr>
          <a:xfrm>
            <a:off x="5112060" y="1737687"/>
            <a:ext cx="576064" cy="429639"/>
          </a:xfrm>
          <a:prstGeom prst="actionButtonHelp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lačítko akce: Nápověda 20">
            <a:hlinkClick r:id="" action="ppaction://noaction" highlightClick="1"/>
          </p:cNvPr>
          <p:cNvSpPr/>
          <p:nvPr/>
        </p:nvSpPr>
        <p:spPr>
          <a:xfrm>
            <a:off x="4240248" y="2386892"/>
            <a:ext cx="576064" cy="429639"/>
          </a:xfrm>
          <a:prstGeom prst="actionButtonHelp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lačítko akce: Nápověda 21">
            <a:hlinkClick r:id="" action="ppaction://noaction" highlightClick="1"/>
          </p:cNvPr>
          <p:cNvSpPr/>
          <p:nvPr/>
        </p:nvSpPr>
        <p:spPr>
          <a:xfrm>
            <a:off x="1315674" y="2862474"/>
            <a:ext cx="576064" cy="429639"/>
          </a:xfrm>
          <a:prstGeom prst="actionButtonHelp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lačítko akce: Nápověda 22">
            <a:hlinkClick r:id="" action="ppaction://noaction" highlightClick="1"/>
          </p:cNvPr>
          <p:cNvSpPr/>
          <p:nvPr/>
        </p:nvSpPr>
        <p:spPr>
          <a:xfrm>
            <a:off x="5452419" y="2903007"/>
            <a:ext cx="576064" cy="429639"/>
          </a:xfrm>
          <a:prstGeom prst="actionButtonHelp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lačítko akce: Nápověda 23">
            <a:hlinkClick r:id="" action="ppaction://noaction" highlightClick="1"/>
          </p:cNvPr>
          <p:cNvSpPr/>
          <p:nvPr/>
        </p:nvSpPr>
        <p:spPr>
          <a:xfrm>
            <a:off x="918886" y="3464798"/>
            <a:ext cx="576064" cy="429639"/>
          </a:xfrm>
          <a:prstGeom prst="actionButtonHelp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lačítko akce: Nápověda 24">
            <a:hlinkClick r:id="" action="ppaction://noaction" highlightClick="1"/>
          </p:cNvPr>
          <p:cNvSpPr/>
          <p:nvPr/>
        </p:nvSpPr>
        <p:spPr>
          <a:xfrm>
            <a:off x="6492191" y="3464798"/>
            <a:ext cx="576064" cy="429639"/>
          </a:xfrm>
          <a:prstGeom prst="actionButtonHelp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lačítko akce: Nápověda 25">
            <a:hlinkClick r:id="" action="ppaction://noaction" highlightClick="1"/>
          </p:cNvPr>
          <p:cNvSpPr/>
          <p:nvPr/>
        </p:nvSpPr>
        <p:spPr>
          <a:xfrm>
            <a:off x="5339132" y="4135507"/>
            <a:ext cx="576064" cy="429639"/>
          </a:xfrm>
          <a:prstGeom prst="actionButtonHelp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lačítko akce: Nápověda 26">
            <a:hlinkClick r:id="" action="ppaction://noaction" highlightClick="1"/>
          </p:cNvPr>
          <p:cNvSpPr/>
          <p:nvPr/>
        </p:nvSpPr>
        <p:spPr>
          <a:xfrm>
            <a:off x="7006243" y="4756174"/>
            <a:ext cx="576064" cy="429639"/>
          </a:xfrm>
          <a:prstGeom prst="actionButtonHelp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lačítko akce: Nápověda 27">
            <a:hlinkClick r:id="" action="ppaction://noaction" highlightClick="1"/>
          </p:cNvPr>
          <p:cNvSpPr/>
          <p:nvPr/>
        </p:nvSpPr>
        <p:spPr>
          <a:xfrm>
            <a:off x="8131173" y="5342434"/>
            <a:ext cx="576064" cy="429639"/>
          </a:xfrm>
          <a:prstGeom prst="actionButtonHelp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79628" y="1702558"/>
            <a:ext cx="1472092" cy="5075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exercise</a:t>
            </a:r>
            <a:endParaRPr lang="cs-CZ" sz="4000" b="1" dirty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056375" y="1678426"/>
            <a:ext cx="684076" cy="5075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out</a:t>
            </a:r>
            <a:endParaRPr lang="cs-CZ" sz="4000" b="1" dirty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240248" y="2329721"/>
            <a:ext cx="576064" cy="5075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up</a:t>
            </a:r>
            <a:endParaRPr lang="cs-CZ" sz="4000" b="1" dirty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1065102" y="2837256"/>
            <a:ext cx="1077207" cy="5075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down</a:t>
            </a:r>
            <a:endParaRPr lang="cs-CZ" sz="4000" b="1" dirty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5051100" y="2842172"/>
            <a:ext cx="1246734" cy="5075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healthy</a:t>
            </a:r>
            <a:endParaRPr lang="cs-CZ" sz="4000" b="1" dirty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534937" y="3425849"/>
            <a:ext cx="1224136" cy="5075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follow</a:t>
            </a:r>
            <a:endParaRPr lang="cs-CZ" sz="4000" b="1" dirty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492191" y="3366045"/>
            <a:ext cx="576064" cy="5075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up</a:t>
            </a:r>
            <a:endParaRPr lang="cs-CZ" sz="4000" b="1" dirty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5037067" y="4057611"/>
            <a:ext cx="1096086" cy="5075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sleep</a:t>
            </a:r>
            <a:endParaRPr lang="cs-CZ" sz="4000" b="1" dirty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6726438" y="4678278"/>
            <a:ext cx="1135673" cy="5075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avoid</a:t>
            </a:r>
            <a:endParaRPr lang="cs-CZ" sz="4000" b="1" dirty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8131173" y="5264538"/>
            <a:ext cx="576064" cy="5075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to</a:t>
            </a:r>
            <a:endParaRPr lang="cs-CZ" sz="4000" b="1" dirty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95029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6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b="1" u="sng" dirty="0" err="1" smtClean="0"/>
              <a:t>Phrases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73325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1652254" y="865728"/>
            <a:ext cx="2304256" cy="1016973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7030A0"/>
                </a:solidFill>
              </a:rPr>
              <a:t>BÝT ZÁVISLÝ NA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1627815" y="1894653"/>
            <a:ext cx="2304256" cy="1016973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7030A0"/>
                </a:solidFill>
              </a:rPr>
              <a:t>ZEMŘÍT NA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1627815" y="2901963"/>
            <a:ext cx="2304256" cy="1016973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7030A0"/>
                </a:solidFill>
              </a:rPr>
              <a:t>ZOTAVIT SE Z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1614495" y="3889414"/>
            <a:ext cx="2304256" cy="1016973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7030A0"/>
                </a:solidFill>
              </a:rPr>
              <a:t>PORADIT SE S LÉKAŘEM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1614495" y="4906387"/>
            <a:ext cx="2304256" cy="1016973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7030A0"/>
                </a:solidFill>
              </a:rPr>
              <a:t>BÝT V DOBRÉ FORMĚ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1584585" y="5872440"/>
            <a:ext cx="2304256" cy="1016973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7030A0"/>
                </a:solidFill>
              </a:rPr>
              <a:t>ZMĚŘIT TLAK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17" name="Šipka doleva 16"/>
          <p:cNvSpPr/>
          <p:nvPr/>
        </p:nvSpPr>
        <p:spPr>
          <a:xfrm>
            <a:off x="5076056" y="873119"/>
            <a:ext cx="2448272" cy="102153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BÝT ALERGICKÝ NA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" name="Šipka doleva 17"/>
          <p:cNvSpPr/>
          <p:nvPr/>
        </p:nvSpPr>
        <p:spPr>
          <a:xfrm>
            <a:off x="5076056" y="1880429"/>
            <a:ext cx="2448272" cy="102153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OPEROVAT NĚKOHO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Šipka doleva 18"/>
          <p:cNvSpPr/>
          <p:nvPr/>
        </p:nvSpPr>
        <p:spPr>
          <a:xfrm>
            <a:off x="5083193" y="2860328"/>
            <a:ext cx="2448272" cy="102153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TRPĚT ČÍM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Šipka doleva 19"/>
          <p:cNvSpPr/>
          <p:nvPr/>
        </p:nvSpPr>
        <p:spPr>
          <a:xfrm>
            <a:off x="5083193" y="3881862"/>
            <a:ext cx="2448272" cy="102153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OBJEDNAT SE U LÉKAŘE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1" name="Šipka doleva 20"/>
          <p:cNvSpPr/>
          <p:nvPr/>
        </p:nvSpPr>
        <p:spPr>
          <a:xfrm>
            <a:off x="5083193" y="4850906"/>
            <a:ext cx="2448272" cy="102153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NEROZČILOVAT SE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2" name="Šipka doleva 21"/>
          <p:cNvSpPr/>
          <p:nvPr/>
        </p:nvSpPr>
        <p:spPr>
          <a:xfrm>
            <a:off x="5076056" y="5867879"/>
            <a:ext cx="2448272" cy="102153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ZMĚŘIT TEPLOTU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4" name="Šipka doprava 23"/>
          <p:cNvSpPr/>
          <p:nvPr/>
        </p:nvSpPr>
        <p:spPr>
          <a:xfrm>
            <a:off x="1652254" y="863455"/>
            <a:ext cx="2304256" cy="1016973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smtClean="0">
                <a:solidFill>
                  <a:srgbClr val="FF0000"/>
                </a:solidFill>
              </a:rPr>
              <a:t>BE ADDICTED </a:t>
            </a:r>
            <a:r>
              <a:rPr lang="cs-CZ" sz="2000" b="1" dirty="0" smtClean="0">
                <a:solidFill>
                  <a:srgbClr val="FF0000"/>
                </a:solidFill>
              </a:rPr>
              <a:t>TO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5" name="Šipka doprava 24"/>
          <p:cNvSpPr/>
          <p:nvPr/>
        </p:nvSpPr>
        <p:spPr>
          <a:xfrm>
            <a:off x="1614495" y="1894652"/>
            <a:ext cx="2304256" cy="1016973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DIE OF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6" name="Šipka doprava 25"/>
          <p:cNvSpPr/>
          <p:nvPr/>
        </p:nvSpPr>
        <p:spPr>
          <a:xfrm>
            <a:off x="1627815" y="2901962"/>
            <a:ext cx="2304256" cy="1016973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RECOVER FROM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7" name="Šipka doprava 26"/>
          <p:cNvSpPr/>
          <p:nvPr/>
        </p:nvSpPr>
        <p:spPr>
          <a:xfrm>
            <a:off x="1627815" y="3889414"/>
            <a:ext cx="2304256" cy="1016973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CONSULT A DOCTOR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8" name="Šipka doprava 27"/>
          <p:cNvSpPr/>
          <p:nvPr/>
        </p:nvSpPr>
        <p:spPr>
          <a:xfrm>
            <a:off x="1614495" y="4906387"/>
            <a:ext cx="2304256" cy="1016973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BE IN GOOD SHAPE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9" name="Šipka doprava 28"/>
          <p:cNvSpPr/>
          <p:nvPr/>
        </p:nvSpPr>
        <p:spPr>
          <a:xfrm>
            <a:off x="1584585" y="5880787"/>
            <a:ext cx="2304256" cy="1016973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TAKE BLOOD PRESSURE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0" name="Šipka doleva 29"/>
          <p:cNvSpPr/>
          <p:nvPr/>
        </p:nvSpPr>
        <p:spPr>
          <a:xfrm>
            <a:off x="5076056" y="858894"/>
            <a:ext cx="2448272" cy="102153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BE ALLERGIC TO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1" name="Šipka doleva 30"/>
          <p:cNvSpPr/>
          <p:nvPr/>
        </p:nvSpPr>
        <p:spPr>
          <a:xfrm>
            <a:off x="5076056" y="1901015"/>
            <a:ext cx="2448272" cy="102153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OPERATE ON SOMEBODY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2" name="Šipka doleva 31"/>
          <p:cNvSpPr/>
          <p:nvPr/>
        </p:nvSpPr>
        <p:spPr>
          <a:xfrm>
            <a:off x="5083193" y="2848704"/>
            <a:ext cx="2448272" cy="102153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SUFFER FROM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3" name="Šipka doleva 32"/>
          <p:cNvSpPr/>
          <p:nvPr/>
        </p:nvSpPr>
        <p:spPr>
          <a:xfrm>
            <a:off x="5083193" y="3870238"/>
            <a:ext cx="2448272" cy="102153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MAKE AN APPOINTMENT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4" name="Šipka doleva 33"/>
          <p:cNvSpPr/>
          <p:nvPr/>
        </p:nvSpPr>
        <p:spPr>
          <a:xfrm>
            <a:off x="5076056" y="4866236"/>
            <a:ext cx="2448272" cy="102153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TAKE THINGS EASY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5" name="Šipka doleva 34"/>
          <p:cNvSpPr/>
          <p:nvPr/>
        </p:nvSpPr>
        <p:spPr>
          <a:xfrm>
            <a:off x="5076056" y="5865992"/>
            <a:ext cx="2448272" cy="102153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TAKE TEMPERATURE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88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cs-CZ" b="1" u="sng" dirty="0" err="1" smtClean="0"/>
              <a:t>Correct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/>
              <a:t>M</a:t>
            </a:r>
            <a:r>
              <a:rPr lang="cs-CZ" b="1" u="sng" dirty="0" err="1" smtClean="0"/>
              <a:t>istakes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539552" y="1124744"/>
            <a:ext cx="8136904" cy="6480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love </a:t>
            </a:r>
            <a:r>
              <a:rPr lang="cs-CZ" sz="2400" b="1" dirty="0" err="1" smtClean="0">
                <a:solidFill>
                  <a:schemeClr val="tx1"/>
                </a:solidFill>
              </a:rPr>
              <a:t>chocolate</a:t>
            </a:r>
            <a:r>
              <a:rPr lang="cs-CZ" sz="2400" b="1" dirty="0" smtClean="0">
                <a:solidFill>
                  <a:schemeClr val="tx1"/>
                </a:solidFill>
              </a:rPr>
              <a:t> so much! I </a:t>
            </a:r>
            <a:r>
              <a:rPr lang="cs-CZ" sz="2400" b="1" dirty="0" err="1" smtClean="0">
                <a:solidFill>
                  <a:schemeClr val="tx1"/>
                </a:solidFill>
              </a:rPr>
              <a:t>think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that</a:t>
            </a:r>
            <a:r>
              <a:rPr lang="cs-CZ" sz="2400" b="1" dirty="0" smtClean="0">
                <a:solidFill>
                  <a:schemeClr val="tx1"/>
                </a:solidFill>
              </a:rPr>
              <a:t> I </a:t>
            </a:r>
            <a:r>
              <a:rPr lang="cs-CZ" sz="2400" b="1" dirty="0" err="1" smtClean="0">
                <a:solidFill>
                  <a:schemeClr val="tx1"/>
                </a:solidFill>
              </a:rPr>
              <a:t>am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addicted</a:t>
            </a:r>
            <a:r>
              <a:rPr lang="cs-CZ" sz="2400" b="1" dirty="0" smtClean="0">
                <a:solidFill>
                  <a:schemeClr val="tx1"/>
                </a:solidFill>
              </a:rPr>
              <a:t>  on  </a:t>
            </a:r>
            <a:r>
              <a:rPr lang="cs-CZ" sz="2400" b="1" dirty="0" err="1" smtClean="0">
                <a:solidFill>
                  <a:schemeClr val="tx1"/>
                </a:solidFill>
              </a:rPr>
              <a:t>it!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13865" y="1916832"/>
            <a:ext cx="8136904" cy="6480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 </a:t>
            </a:r>
            <a:r>
              <a:rPr lang="cs-CZ" sz="2400" b="1" dirty="0" err="1" smtClean="0">
                <a:solidFill>
                  <a:schemeClr val="tx1"/>
                </a:solidFill>
              </a:rPr>
              <a:t>grandmother</a:t>
            </a:r>
            <a:r>
              <a:rPr lang="cs-CZ" sz="2400" b="1" dirty="0" smtClean="0">
                <a:solidFill>
                  <a:schemeClr val="tx1"/>
                </a:solidFill>
              </a:rPr>
              <a:t> Louisa </a:t>
            </a:r>
            <a:r>
              <a:rPr lang="cs-CZ" sz="2400" b="1" dirty="0" err="1" smtClean="0">
                <a:solidFill>
                  <a:schemeClr val="tx1"/>
                </a:solidFill>
              </a:rPr>
              <a:t>died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from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stroke</a:t>
            </a:r>
            <a:r>
              <a:rPr lang="cs-CZ" sz="2400" b="1" dirty="0" smtClean="0">
                <a:solidFill>
                  <a:schemeClr val="tx1"/>
                </a:solidFill>
              </a:rPr>
              <a:t> last </a:t>
            </a:r>
            <a:r>
              <a:rPr lang="cs-CZ" sz="2400" b="1" dirty="0" err="1" smtClean="0">
                <a:solidFill>
                  <a:schemeClr val="tx1"/>
                </a:solidFill>
              </a:rPr>
              <a:t>year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13865" y="2708920"/>
            <a:ext cx="8136904" cy="6480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already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recovered</a:t>
            </a:r>
            <a:r>
              <a:rPr lang="cs-CZ" sz="2400" b="1" dirty="0" smtClean="0">
                <a:solidFill>
                  <a:schemeClr val="tx1"/>
                </a:solidFill>
              </a:rPr>
              <a:t>  </a:t>
            </a:r>
            <a:r>
              <a:rPr lang="cs-CZ" sz="2400" b="1" dirty="0" err="1" smtClean="0">
                <a:solidFill>
                  <a:schemeClr val="tx1"/>
                </a:solidFill>
              </a:rPr>
              <a:t>of</a:t>
            </a:r>
            <a:r>
              <a:rPr lang="cs-CZ" sz="2400" b="1" dirty="0" smtClean="0">
                <a:solidFill>
                  <a:schemeClr val="tx1"/>
                </a:solidFill>
              </a:rPr>
              <a:t>  </a:t>
            </a:r>
            <a:r>
              <a:rPr lang="cs-CZ" sz="2400" b="1" dirty="0" err="1" smtClean="0">
                <a:solidFill>
                  <a:schemeClr val="tx1"/>
                </a:solidFill>
              </a:rPr>
              <a:t>your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illness</a:t>
            </a:r>
            <a:r>
              <a:rPr lang="cs-CZ" sz="2400" b="1" dirty="0" smtClean="0">
                <a:solidFill>
                  <a:schemeClr val="tx1"/>
                </a:solidFill>
              </a:rPr>
              <a:t>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85443" y="3501008"/>
            <a:ext cx="8136904" cy="6480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Don‘t</a:t>
            </a:r>
            <a:r>
              <a:rPr lang="cs-CZ" sz="2400" b="1" dirty="0" smtClean="0">
                <a:solidFill>
                  <a:schemeClr val="tx1"/>
                </a:solidFill>
              </a:rPr>
              <a:t> stress! Just </a:t>
            </a:r>
            <a:r>
              <a:rPr lang="cs-CZ" sz="2400" b="1" dirty="0" err="1" smtClean="0">
                <a:solidFill>
                  <a:schemeClr val="tx1"/>
                </a:solidFill>
              </a:rPr>
              <a:t>calm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down</a:t>
            </a:r>
            <a:r>
              <a:rPr lang="cs-CZ" sz="2400" b="1" dirty="0" smtClean="0">
                <a:solidFill>
                  <a:schemeClr val="tx1"/>
                </a:solidFill>
              </a:rPr>
              <a:t> and </a:t>
            </a:r>
            <a:r>
              <a:rPr lang="cs-CZ" sz="2400" b="1" dirty="0" err="1" smtClean="0">
                <a:solidFill>
                  <a:schemeClr val="tx1"/>
                </a:solidFill>
              </a:rPr>
              <a:t>take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things</a:t>
            </a:r>
            <a:r>
              <a:rPr lang="cs-CZ" sz="2400" b="1" dirty="0" smtClean="0">
                <a:solidFill>
                  <a:schemeClr val="tx1"/>
                </a:solidFill>
              </a:rPr>
              <a:t> ok!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85443" y="4293096"/>
            <a:ext cx="8136904" cy="6480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„</a:t>
            </a:r>
            <a:r>
              <a:rPr lang="cs-CZ" sz="2400" b="1" dirty="0" err="1" smtClean="0">
                <a:solidFill>
                  <a:schemeClr val="tx1"/>
                </a:solidFill>
              </a:rPr>
              <a:t>How</a:t>
            </a:r>
            <a:r>
              <a:rPr lang="cs-CZ" sz="2400" b="1" dirty="0" smtClean="0">
                <a:solidFill>
                  <a:schemeClr val="tx1"/>
                </a:solidFill>
              </a:rPr>
              <a:t> are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?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look</a:t>
            </a:r>
            <a:r>
              <a:rPr lang="cs-CZ" sz="2400" b="1" dirty="0" smtClean="0">
                <a:solidFill>
                  <a:schemeClr val="tx1"/>
                </a:solidFill>
              </a:rPr>
              <a:t> so </a:t>
            </a:r>
            <a:r>
              <a:rPr lang="cs-CZ" sz="2400" b="1" dirty="0" err="1" smtClean="0">
                <a:solidFill>
                  <a:schemeClr val="tx1"/>
                </a:solidFill>
              </a:rPr>
              <a:t>weak</a:t>
            </a:r>
            <a:r>
              <a:rPr lang="cs-CZ" sz="2400" b="1" dirty="0" smtClean="0">
                <a:solidFill>
                  <a:schemeClr val="tx1"/>
                </a:solidFill>
              </a:rPr>
              <a:t>.“ „</a:t>
            </a:r>
            <a:r>
              <a:rPr lang="cs-CZ" sz="2400" b="1" dirty="0" err="1" smtClean="0">
                <a:solidFill>
                  <a:schemeClr val="tx1"/>
                </a:solidFill>
              </a:rPr>
              <a:t>Yeah</a:t>
            </a:r>
            <a:r>
              <a:rPr lang="cs-CZ" sz="2400" b="1" dirty="0" smtClean="0">
                <a:solidFill>
                  <a:schemeClr val="tx1"/>
                </a:solidFill>
              </a:rPr>
              <a:t>, I </a:t>
            </a:r>
            <a:r>
              <a:rPr lang="cs-CZ" sz="2400" b="1" dirty="0" err="1" smtClean="0">
                <a:solidFill>
                  <a:schemeClr val="tx1"/>
                </a:solidFill>
              </a:rPr>
              <a:t>suffer</a:t>
            </a:r>
            <a:r>
              <a:rPr lang="cs-CZ" sz="2400" b="1" dirty="0" smtClean="0">
                <a:solidFill>
                  <a:schemeClr val="tx1"/>
                </a:solidFill>
              </a:rPr>
              <a:t>  </a:t>
            </a:r>
            <a:r>
              <a:rPr lang="cs-CZ" sz="2400" b="1" dirty="0" err="1" smtClean="0">
                <a:solidFill>
                  <a:schemeClr val="tx1"/>
                </a:solidFill>
              </a:rPr>
              <a:t>of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insomnia</a:t>
            </a:r>
            <a:r>
              <a:rPr lang="cs-CZ" sz="2400" b="1" dirty="0" smtClean="0">
                <a:solidFill>
                  <a:schemeClr val="tx1"/>
                </a:solidFill>
              </a:rPr>
              <a:t>.“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81995" y="5085184"/>
            <a:ext cx="8136904" cy="6480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„</a:t>
            </a:r>
            <a:r>
              <a:rPr lang="cs-CZ" sz="2400" b="1" dirty="0" err="1" smtClean="0">
                <a:solidFill>
                  <a:schemeClr val="tx1"/>
                </a:solidFill>
              </a:rPr>
              <a:t>Can</a:t>
            </a:r>
            <a:r>
              <a:rPr lang="cs-CZ" sz="2400" b="1" dirty="0" smtClean="0">
                <a:solidFill>
                  <a:schemeClr val="tx1"/>
                </a:solidFill>
              </a:rPr>
              <a:t> I </a:t>
            </a:r>
            <a:r>
              <a:rPr lang="cs-CZ" sz="2400" b="1" dirty="0" err="1" smtClean="0">
                <a:solidFill>
                  <a:schemeClr val="tx1"/>
                </a:solidFill>
              </a:rPr>
              <a:t>speak</a:t>
            </a:r>
            <a:r>
              <a:rPr lang="cs-CZ" sz="2400" b="1" dirty="0" smtClean="0">
                <a:solidFill>
                  <a:schemeClr val="tx1"/>
                </a:solidFill>
              </a:rPr>
              <a:t> to </a:t>
            </a:r>
            <a:r>
              <a:rPr lang="cs-CZ" sz="2400" b="1" dirty="0" err="1" smtClean="0">
                <a:solidFill>
                  <a:schemeClr val="tx1"/>
                </a:solidFill>
              </a:rPr>
              <a:t>Doctor</a:t>
            </a:r>
            <a:r>
              <a:rPr lang="cs-CZ" sz="2400" b="1" dirty="0" smtClean="0">
                <a:solidFill>
                  <a:schemeClr val="tx1"/>
                </a:solidFill>
              </a:rPr>
              <a:t> Smith </a:t>
            </a:r>
            <a:r>
              <a:rPr lang="cs-CZ" sz="2400" b="1" dirty="0" err="1" smtClean="0">
                <a:solidFill>
                  <a:schemeClr val="tx1"/>
                </a:solidFill>
              </a:rPr>
              <a:t>now</a:t>
            </a:r>
            <a:r>
              <a:rPr lang="cs-CZ" sz="2400" b="1" dirty="0" smtClean="0">
                <a:solidFill>
                  <a:schemeClr val="tx1"/>
                </a:solidFill>
              </a:rPr>
              <a:t>?“ „</a:t>
            </a:r>
            <a:r>
              <a:rPr lang="cs-CZ" sz="2400" b="1" dirty="0" err="1" smtClean="0">
                <a:solidFill>
                  <a:schemeClr val="tx1"/>
                </a:solidFill>
              </a:rPr>
              <a:t>I‘m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sorry</a:t>
            </a:r>
            <a:r>
              <a:rPr lang="cs-CZ" sz="2400" b="1" dirty="0" smtClean="0">
                <a:solidFill>
                  <a:schemeClr val="tx1"/>
                </a:solidFill>
              </a:rPr>
              <a:t> but he </a:t>
            </a:r>
            <a:r>
              <a:rPr lang="cs-CZ" sz="2400" b="1" dirty="0" err="1" smtClean="0">
                <a:solidFill>
                  <a:schemeClr val="tx1"/>
                </a:solidFill>
              </a:rPr>
              <a:t>is</a:t>
            </a:r>
            <a:r>
              <a:rPr lang="cs-CZ" sz="2400" b="1" dirty="0" smtClean="0">
                <a:solidFill>
                  <a:schemeClr val="tx1"/>
                </a:solidFill>
              </a:rPr>
              <a:t> just </a:t>
            </a:r>
            <a:r>
              <a:rPr lang="cs-CZ" sz="2400" b="1" dirty="0" err="1" smtClean="0">
                <a:solidFill>
                  <a:schemeClr val="tx1"/>
                </a:solidFill>
              </a:rPr>
              <a:t>operating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old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woman</a:t>
            </a:r>
            <a:r>
              <a:rPr lang="cs-CZ" sz="2400" b="1" dirty="0" smtClean="0">
                <a:solidFill>
                  <a:schemeClr val="tx1"/>
                </a:solidFill>
              </a:rPr>
              <a:t>.“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93827" y="5949280"/>
            <a:ext cx="8136904" cy="6480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can‘t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eat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nuts</a:t>
            </a:r>
            <a:r>
              <a:rPr lang="cs-CZ" sz="2400" b="1" dirty="0" smtClean="0">
                <a:solidFill>
                  <a:schemeClr val="tx1"/>
                </a:solidFill>
              </a:rPr>
              <a:t>. I </a:t>
            </a:r>
            <a:r>
              <a:rPr lang="cs-CZ" sz="2400" b="1" dirty="0" err="1" smtClean="0">
                <a:solidFill>
                  <a:schemeClr val="tx1"/>
                </a:solidFill>
              </a:rPr>
              <a:t>am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allergic</a:t>
            </a:r>
            <a:r>
              <a:rPr lang="cs-CZ" sz="2400" b="1" dirty="0" smtClean="0">
                <a:solidFill>
                  <a:schemeClr val="tx1"/>
                </a:solidFill>
              </a:rPr>
              <a:t>   on  </a:t>
            </a:r>
            <a:r>
              <a:rPr lang="cs-CZ" sz="2400" b="1" dirty="0" err="1" smtClean="0">
                <a:solidFill>
                  <a:schemeClr val="tx1"/>
                </a:solidFill>
              </a:rPr>
              <a:t>it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7395476" y="1232756"/>
            <a:ext cx="504056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to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089108" y="2024844"/>
            <a:ext cx="636685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of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5329749" y="2797429"/>
            <a:ext cx="792088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FF0000"/>
                </a:solidFill>
              </a:rPr>
              <a:t>from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7179158" y="3609020"/>
            <a:ext cx="792088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FF0000"/>
                </a:solidFill>
              </a:rPr>
              <a:t>easy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783114" y="4401108"/>
            <a:ext cx="792088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FF0000"/>
                </a:solidFill>
              </a:rPr>
              <a:t>from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242430" y="5301208"/>
            <a:ext cx="616034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on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911255" y="6079384"/>
            <a:ext cx="576065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to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27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cs-CZ" b="1" u="sng" dirty="0" err="1" smtClean="0"/>
              <a:t>Translate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/>
              <a:t>S</a:t>
            </a:r>
            <a:r>
              <a:rPr lang="cs-CZ" b="1" u="sng" dirty="0" err="1" smtClean="0"/>
              <a:t>entences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755576" y="1268760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What</a:t>
            </a:r>
            <a:r>
              <a:rPr lang="cs-CZ" sz="2400" b="1" dirty="0" smtClean="0">
                <a:solidFill>
                  <a:schemeClr val="tx1"/>
                </a:solidFill>
              </a:rPr>
              <a:t> are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allergic</a:t>
            </a:r>
            <a:r>
              <a:rPr lang="cs-CZ" sz="2400" b="1" dirty="0" smtClean="0">
                <a:solidFill>
                  <a:srgbClr val="FF0000"/>
                </a:solidFill>
              </a:rPr>
              <a:t> to</a:t>
            </a:r>
            <a:r>
              <a:rPr lang="cs-CZ" sz="2400" b="1" dirty="0" smtClean="0">
                <a:solidFill>
                  <a:schemeClr val="tx1"/>
                </a:solidFill>
              </a:rPr>
              <a:t>? I </a:t>
            </a:r>
            <a:r>
              <a:rPr lang="cs-CZ" sz="2400" b="1" dirty="0" err="1" smtClean="0">
                <a:solidFill>
                  <a:schemeClr val="tx1"/>
                </a:solidFill>
              </a:rPr>
              <a:t>am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allergic</a:t>
            </a:r>
            <a:r>
              <a:rPr lang="cs-CZ" sz="2400" b="1" dirty="0" smtClean="0">
                <a:solidFill>
                  <a:srgbClr val="FF0000"/>
                </a:solidFill>
              </a:rPr>
              <a:t> to </a:t>
            </a:r>
            <a:r>
              <a:rPr lang="cs-CZ" sz="2400" b="1" dirty="0" err="1" smtClean="0">
                <a:solidFill>
                  <a:schemeClr val="tx1"/>
                </a:solidFill>
              </a:rPr>
              <a:t>antibiotics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753972" y="1988840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My </a:t>
            </a:r>
            <a:r>
              <a:rPr lang="cs-CZ" sz="2400" b="1" dirty="0" err="1" smtClean="0"/>
              <a:t>uncle</a:t>
            </a:r>
            <a:r>
              <a:rPr lang="cs-CZ" sz="2400" b="1" dirty="0" smtClean="0"/>
              <a:t> has </a:t>
            </a:r>
            <a:r>
              <a:rPr lang="cs-CZ" sz="2400" b="1" dirty="0" err="1" smtClean="0">
                <a:solidFill>
                  <a:srgbClr val="FF0000"/>
                </a:solidFill>
              </a:rPr>
              <a:t>died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of</a:t>
            </a:r>
            <a:r>
              <a:rPr lang="cs-CZ" sz="2400" b="1" dirty="0" smtClean="0">
                <a:solidFill>
                  <a:srgbClr val="FF0000"/>
                </a:solidFill>
              </a:rPr>
              <a:t> a </a:t>
            </a:r>
            <a:r>
              <a:rPr lang="cs-CZ" sz="2400" b="1" dirty="0" err="1" smtClean="0"/>
              <a:t>cancer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755576" y="2708920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Take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things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easy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smtClean="0"/>
              <a:t>and </a:t>
            </a:r>
            <a:r>
              <a:rPr lang="cs-CZ" sz="2400" b="1" dirty="0" err="1" smtClean="0"/>
              <a:t>you‘ll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be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in a </a:t>
            </a:r>
            <a:r>
              <a:rPr lang="cs-CZ" sz="2400" b="1" dirty="0" err="1" smtClean="0">
                <a:solidFill>
                  <a:srgbClr val="FF0000"/>
                </a:solidFill>
              </a:rPr>
              <a:t>good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shape</a:t>
            </a:r>
            <a:r>
              <a:rPr lang="cs-CZ" sz="2400" b="1" dirty="0" smtClean="0"/>
              <a:t>!</a:t>
            </a:r>
            <a:endParaRPr lang="cs-CZ" sz="2400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721924" y="3429000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„I </a:t>
            </a:r>
            <a:r>
              <a:rPr lang="cs-CZ" sz="2400" b="1" dirty="0" err="1" smtClean="0">
                <a:solidFill>
                  <a:srgbClr val="FF0000"/>
                </a:solidFill>
              </a:rPr>
              <a:t>have</a:t>
            </a:r>
            <a:r>
              <a:rPr lang="cs-CZ" sz="2400" b="1" dirty="0" smtClean="0">
                <a:solidFill>
                  <a:srgbClr val="FF0000"/>
                </a:solidFill>
              </a:rPr>
              <a:t> a </a:t>
            </a:r>
            <a:r>
              <a:rPr lang="cs-CZ" sz="2400" b="1" dirty="0" err="1" smtClean="0">
                <a:solidFill>
                  <a:srgbClr val="FF0000"/>
                </a:solidFill>
              </a:rPr>
              <a:t>pain</a:t>
            </a:r>
            <a:r>
              <a:rPr lang="cs-CZ" sz="2400" b="1" dirty="0" smtClean="0">
                <a:solidFill>
                  <a:srgbClr val="FF0000"/>
                </a:solidFill>
              </a:rPr>
              <a:t> in</a:t>
            </a:r>
            <a:r>
              <a:rPr lang="cs-CZ" sz="2400" b="1" dirty="0" smtClean="0">
                <a:solidFill>
                  <a:schemeClr val="tx1"/>
                </a:solidFill>
              </a:rPr>
              <a:t> my leg!“ „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should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consult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your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doctor</a:t>
            </a:r>
            <a:r>
              <a:rPr lang="cs-CZ" sz="2400" b="1" dirty="0" smtClean="0">
                <a:solidFill>
                  <a:schemeClr val="tx1"/>
                </a:solidFill>
              </a:rPr>
              <a:t>.“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763488" y="4149080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First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must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make </a:t>
            </a:r>
            <a:r>
              <a:rPr lang="cs-CZ" sz="2400" b="1" dirty="0" err="1" smtClean="0">
                <a:solidFill>
                  <a:srgbClr val="FF0000"/>
                </a:solidFill>
              </a:rPr>
              <a:t>an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appointment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smtClean="0"/>
              <a:t>to </a:t>
            </a:r>
            <a:r>
              <a:rPr lang="cs-CZ" sz="2400" b="1" dirty="0" err="1" smtClean="0"/>
              <a:t>see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doctor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787749" y="4869160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doctor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will</a:t>
            </a:r>
            <a:r>
              <a:rPr lang="cs-CZ" sz="2400" b="1" dirty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take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your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blood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pressure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smtClean="0"/>
              <a:t>and </a:t>
            </a:r>
            <a:r>
              <a:rPr lang="cs-CZ" sz="2400" b="1" dirty="0" err="1" smtClean="0">
                <a:solidFill>
                  <a:srgbClr val="FF0000"/>
                </a:solidFill>
              </a:rPr>
              <a:t>temperature</a:t>
            </a:r>
            <a:r>
              <a:rPr lang="cs-CZ" sz="2400" b="1" dirty="0" smtClean="0">
                <a:solidFill>
                  <a:srgbClr val="FF0000"/>
                </a:solidFill>
              </a:rPr>
              <a:t>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763488" y="5589240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I </a:t>
            </a:r>
            <a:r>
              <a:rPr lang="cs-CZ" sz="2400" b="1" dirty="0" err="1" smtClean="0"/>
              <a:t>am</a:t>
            </a:r>
            <a:r>
              <a:rPr lang="cs-CZ" sz="2400" b="1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addicted</a:t>
            </a:r>
            <a:r>
              <a:rPr lang="cs-CZ" sz="2400" b="1" dirty="0" smtClean="0">
                <a:solidFill>
                  <a:srgbClr val="FF0000"/>
                </a:solidFill>
              </a:rPr>
              <a:t> to </a:t>
            </a:r>
            <a:r>
              <a:rPr lang="cs-CZ" sz="2400" b="1" dirty="0" smtClean="0"/>
              <a:t>smoking. I </a:t>
            </a:r>
            <a:r>
              <a:rPr lang="cs-CZ" sz="2400" b="1" dirty="0" err="1" smtClean="0"/>
              <a:t>can‘t</a:t>
            </a:r>
            <a:r>
              <a:rPr lang="cs-CZ" sz="2400" b="1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give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it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up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773004" y="6281936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My </a:t>
            </a:r>
            <a:r>
              <a:rPr lang="cs-CZ" sz="2400" b="1" dirty="0" err="1" smtClean="0"/>
              <a:t>brother</a:t>
            </a:r>
            <a:r>
              <a:rPr lang="cs-CZ" sz="2400" b="1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suffered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from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/>
              <a:t>pneumonia</a:t>
            </a:r>
            <a:r>
              <a:rPr lang="cs-CZ" sz="2400" b="1" dirty="0" smtClean="0"/>
              <a:t>, but he has </a:t>
            </a:r>
            <a:r>
              <a:rPr lang="cs-CZ" sz="2400" b="1" dirty="0" err="1" smtClean="0"/>
              <a:t>already</a:t>
            </a:r>
            <a:r>
              <a:rPr lang="cs-CZ" sz="2400" b="1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recovered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from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/>
              <a:t>it</a:t>
            </a:r>
            <a:r>
              <a:rPr lang="cs-CZ" sz="2400" b="1" dirty="0" smtClean="0"/>
              <a:t>. </a:t>
            </a:r>
            <a:endParaRPr lang="cs-CZ" sz="2400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763488" y="1268760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Na co jste </a:t>
            </a:r>
            <a:r>
              <a:rPr lang="cs-CZ" sz="2400" b="1" dirty="0" smtClean="0">
                <a:solidFill>
                  <a:srgbClr val="FF0000"/>
                </a:solidFill>
              </a:rPr>
              <a:t>alergický</a:t>
            </a:r>
            <a:r>
              <a:rPr lang="cs-CZ" sz="2400" b="1" dirty="0" smtClean="0">
                <a:solidFill>
                  <a:schemeClr val="tx1"/>
                </a:solidFill>
              </a:rPr>
              <a:t>? Jsem </a:t>
            </a:r>
            <a:r>
              <a:rPr lang="cs-CZ" sz="2400" b="1" dirty="0" smtClean="0">
                <a:solidFill>
                  <a:srgbClr val="FF0000"/>
                </a:solidFill>
              </a:rPr>
              <a:t>alergický na </a:t>
            </a:r>
            <a:r>
              <a:rPr lang="cs-CZ" sz="2400" b="1" dirty="0" smtClean="0">
                <a:solidFill>
                  <a:schemeClr val="tx1"/>
                </a:solidFill>
              </a:rPr>
              <a:t>antibiotika.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755576" y="1990653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Můj strýc </a:t>
            </a:r>
            <a:r>
              <a:rPr lang="cs-CZ" sz="2400" b="1" dirty="0" smtClean="0">
                <a:solidFill>
                  <a:srgbClr val="FF0000"/>
                </a:solidFill>
              </a:rPr>
              <a:t>zemřel na </a:t>
            </a:r>
            <a:r>
              <a:rPr lang="cs-CZ" sz="2400" b="1" dirty="0" smtClean="0"/>
              <a:t>rakovinu.</a:t>
            </a:r>
            <a:endParaRPr lang="cs-CZ" sz="2400" b="1" dirty="0"/>
          </a:p>
        </p:txBody>
      </p:sp>
      <p:sp>
        <p:nvSpPr>
          <p:cNvPr id="14" name="Zaoblený obdélník 13"/>
          <p:cNvSpPr/>
          <p:nvPr/>
        </p:nvSpPr>
        <p:spPr>
          <a:xfrm>
            <a:off x="776211" y="2708920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Nerozčiluj se a </a:t>
            </a:r>
            <a:r>
              <a:rPr lang="cs-CZ" sz="2400" b="1" dirty="0" smtClean="0">
                <a:solidFill>
                  <a:schemeClr val="tx1"/>
                </a:solidFill>
              </a:rPr>
              <a:t>budeš</a:t>
            </a:r>
            <a:r>
              <a:rPr lang="cs-CZ" sz="2400" b="1" dirty="0" smtClean="0">
                <a:solidFill>
                  <a:srgbClr val="FF0000"/>
                </a:solidFill>
              </a:rPr>
              <a:t> v dobré formě!</a:t>
            </a:r>
            <a:endParaRPr lang="cs-CZ" sz="2400" b="1" dirty="0"/>
          </a:p>
        </p:txBody>
      </p:sp>
      <p:sp>
        <p:nvSpPr>
          <p:cNvPr id="15" name="Zaoblený obdélník 14"/>
          <p:cNvSpPr/>
          <p:nvPr/>
        </p:nvSpPr>
        <p:spPr>
          <a:xfrm>
            <a:off x="709851" y="3429000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„Mám </a:t>
            </a:r>
            <a:r>
              <a:rPr lang="cs-CZ" sz="2400" b="1" dirty="0" smtClean="0">
                <a:solidFill>
                  <a:srgbClr val="FF0000"/>
                </a:solidFill>
              </a:rPr>
              <a:t>bolest v noze</a:t>
            </a:r>
            <a:r>
              <a:rPr lang="cs-CZ" sz="2400" b="1" dirty="0" smtClean="0">
                <a:solidFill>
                  <a:schemeClr val="tx1"/>
                </a:solidFill>
              </a:rPr>
              <a:t>!“ „Měl by ses </a:t>
            </a:r>
            <a:r>
              <a:rPr lang="cs-CZ" sz="2400" b="1" dirty="0" smtClean="0">
                <a:solidFill>
                  <a:srgbClr val="FF0000"/>
                </a:solidFill>
              </a:rPr>
              <a:t>poradit s lékařem</a:t>
            </a:r>
            <a:r>
              <a:rPr lang="cs-CZ" sz="2400" b="1" dirty="0" smtClean="0">
                <a:solidFill>
                  <a:schemeClr val="tx1"/>
                </a:solidFill>
              </a:rPr>
              <a:t>.“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776211" y="4149080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Nejprve se musíš u lékaře </a:t>
            </a:r>
            <a:r>
              <a:rPr lang="cs-CZ" sz="2400" b="1" dirty="0" smtClean="0">
                <a:solidFill>
                  <a:srgbClr val="FF0000"/>
                </a:solidFill>
              </a:rPr>
              <a:t>objednat.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776211" y="4869160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Doktor ti </a:t>
            </a:r>
            <a:r>
              <a:rPr lang="cs-CZ" sz="2400" b="1" dirty="0" smtClean="0">
                <a:solidFill>
                  <a:srgbClr val="FF0000"/>
                </a:solidFill>
              </a:rPr>
              <a:t>změří krevní tlak a teplotu</a:t>
            </a:r>
            <a:r>
              <a:rPr lang="cs-CZ" sz="2400" b="1" dirty="0" smtClean="0"/>
              <a:t>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742675" y="5589271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Jsem </a:t>
            </a:r>
            <a:r>
              <a:rPr lang="cs-CZ" sz="2400" b="1" dirty="0" smtClean="0">
                <a:solidFill>
                  <a:srgbClr val="FF0000"/>
                </a:solidFill>
              </a:rPr>
              <a:t>závislý na </a:t>
            </a:r>
            <a:r>
              <a:rPr lang="cs-CZ" sz="2400" b="1" dirty="0" smtClean="0"/>
              <a:t>kouření. Nemůžu toho </a:t>
            </a:r>
            <a:r>
              <a:rPr lang="cs-CZ" sz="2400" b="1" dirty="0" smtClean="0">
                <a:solidFill>
                  <a:srgbClr val="FF0000"/>
                </a:solidFill>
              </a:rPr>
              <a:t>nechat/přestat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19" name="Zaoblený obdélník 18"/>
          <p:cNvSpPr/>
          <p:nvPr/>
        </p:nvSpPr>
        <p:spPr>
          <a:xfrm>
            <a:off x="787749" y="6281936"/>
            <a:ext cx="7776864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Můj bratr měl </a:t>
            </a:r>
            <a:r>
              <a:rPr lang="cs-CZ" sz="2400" b="1" dirty="0" smtClean="0">
                <a:solidFill>
                  <a:srgbClr val="FF0000"/>
                </a:solidFill>
              </a:rPr>
              <a:t>trpěl</a:t>
            </a:r>
            <a:r>
              <a:rPr lang="cs-CZ" sz="2400" b="1" dirty="0" smtClean="0"/>
              <a:t> zápalem plic, ale už se </a:t>
            </a:r>
            <a:r>
              <a:rPr lang="cs-CZ" sz="2400" b="1" dirty="0" smtClean="0">
                <a:solidFill>
                  <a:srgbClr val="FF0000"/>
                </a:solidFill>
              </a:rPr>
              <a:t>zotavil.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507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smtClean="0"/>
              <a:t>Sources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/>
              <a:t>Klipart </a:t>
            </a:r>
            <a:r>
              <a:rPr lang="cs-CZ"/>
              <a:t>Microsoft </a:t>
            </a:r>
            <a:r>
              <a:rPr lang="cs-CZ" smtClean="0"/>
              <a:t>PowerPoint </a:t>
            </a:r>
            <a:r>
              <a:rPr lang="cs-CZ" dirty="0" err="1"/>
              <a:t>Presentation</a:t>
            </a:r>
            <a:r>
              <a:rPr lang="cs-CZ" dirty="0"/>
              <a:t> 2007, 2010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HASTINGS, Bob. </a:t>
            </a:r>
            <a:r>
              <a:rPr lang="cs-CZ" i="1" dirty="0"/>
              <a:t>Maturita </a:t>
            </a:r>
            <a:r>
              <a:rPr lang="cs-CZ" i="1" dirty="0" err="1"/>
              <a:t>activator</a:t>
            </a:r>
            <a:r>
              <a:rPr lang="cs-CZ" i="1" dirty="0"/>
              <a:t>: intenzivní příprava k maturitě : anglický jazyk - základní úroveň obtížnosti</a:t>
            </a:r>
            <a:r>
              <a:rPr lang="cs-CZ" dirty="0"/>
              <a:t>. </a:t>
            </a:r>
            <a:r>
              <a:rPr lang="cs-CZ" dirty="0" err="1"/>
              <a:t>Warszawa</a:t>
            </a:r>
            <a:r>
              <a:rPr lang="cs-CZ" dirty="0"/>
              <a:t>: </a:t>
            </a:r>
            <a:r>
              <a:rPr lang="cs-CZ" dirty="0" err="1"/>
              <a:t>Pearson</a:t>
            </a:r>
            <a:r>
              <a:rPr lang="cs-CZ" dirty="0"/>
              <a:t> </a:t>
            </a:r>
            <a:r>
              <a:rPr lang="cs-CZ" dirty="0" err="1"/>
              <a:t>Education</a:t>
            </a:r>
            <a:r>
              <a:rPr lang="cs-CZ" dirty="0"/>
              <a:t> Polska, 2009, 215 s. ISBN 978-83-7600-055-8.</a:t>
            </a:r>
          </a:p>
          <a:p>
            <a:pPr lvl="0"/>
            <a:r>
              <a:rPr lang="cs-CZ" u="sng" dirty="0">
                <a:hlinkClick r:id="rId2"/>
              </a:rPr>
              <a:t>http://www.bridge-online.cz/</a:t>
            </a:r>
            <a:r>
              <a:rPr lang="cs-CZ" dirty="0"/>
              <a:t>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503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</TotalTime>
  <Words>1219</Words>
  <Application>Microsoft Office PowerPoint</Application>
  <PresentationFormat>Předvádění na obrazovce (4:3)</PresentationFormat>
  <Paragraphs>330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Health</vt:lpstr>
      <vt:lpstr>Illnesses</vt:lpstr>
      <vt:lpstr>Pains and Aches</vt:lpstr>
      <vt:lpstr>Prezentace aplikace PowerPoint</vt:lpstr>
      <vt:lpstr>Are these sentences TRUE or FALSE?</vt:lpstr>
      <vt:lpstr>Prezentace aplikace PowerPoint</vt:lpstr>
      <vt:lpstr>Treatment </vt:lpstr>
      <vt:lpstr>Translate: </vt:lpstr>
      <vt:lpstr>Health Care</vt:lpstr>
      <vt:lpstr>At the Doctor‘s</vt:lpstr>
      <vt:lpstr>Prezentace aplikace PowerPoint</vt:lpstr>
      <vt:lpstr>Prezentace aplikace PowerPoint</vt:lpstr>
      <vt:lpstr>Organs of the Body</vt:lpstr>
      <vt:lpstr>Healthy Lifestyle </vt:lpstr>
      <vt:lpstr>What do you do to keep fit?</vt:lpstr>
      <vt:lpstr>Phrases</vt:lpstr>
      <vt:lpstr>Correct the Mistakes</vt:lpstr>
      <vt:lpstr>Translate the Sentences</vt:lpstr>
      <vt:lpstr>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</dc:title>
  <dc:creator>Richterová Veronika</dc:creator>
  <cp:lastModifiedBy>Richterová Veronika</cp:lastModifiedBy>
  <cp:revision>213</cp:revision>
  <dcterms:created xsi:type="dcterms:W3CDTF">2013-02-05T19:39:42Z</dcterms:created>
  <dcterms:modified xsi:type="dcterms:W3CDTF">2013-04-18T16:36:08Z</dcterms:modified>
</cp:coreProperties>
</file>