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304" r:id="rId2"/>
    <p:sldId id="305" r:id="rId3"/>
    <p:sldId id="306" r:id="rId4"/>
    <p:sldId id="307" r:id="rId5"/>
    <p:sldId id="308" r:id="rId6"/>
    <p:sldId id="309" r:id="rId7"/>
    <p:sldId id="31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A6D0F9-E903-46FD-B252-C3FD8A900E02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710CF8-94A7-4340-9502-D04AE6998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161BD4-9AB1-4206-8B5B-FEF43D5C2DE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97CD1-0A00-4D92-AF06-76CC034C8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VY_32_INOVACE_07_12_vyjmenovaná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5018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75"/>
          </a:xfrm>
        </p:spPr>
        <p:txBody>
          <a:bodyPr/>
          <a:lstStyle/>
          <a:p>
            <a:r>
              <a:rPr lang="cs-CZ" sz="2400" b="1" u="sng" smtClean="0"/>
              <a:t>PLYŠ, LYSÝ, PELYNĚK</a:t>
            </a:r>
          </a:p>
        </p:txBody>
      </p:sp>
      <p:sp>
        <p:nvSpPr>
          <p:cNvPr id="5120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38"/>
            <a:ext cx="8229600" cy="5786437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Nemoc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Když byl Toník nemocný, dostal od rodičů pl     šového medvěda.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Jakmile Toník usne, pl     šové zvířátko ho hl     dá. Chlapec spal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nekl    dně. Zdálo se mu, že Míšovi nezb     l ani jeden chloupek,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že zůstal docela l     sý. Maminka nal    la do hrnečku z pálené hl    ny pel     ňkový čaj.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Pel     něk pravý je léč    vá b     l    nka, která má šedozelené l    st       a žluté kvítky.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Pel     ňkový čaj je hořký, ale Toníka vyléčil. Teď už je Toník  zdravý. Sedí s pl     šovým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medvídkem u stolu, hladí ho a vypráví mu příběh o koníčkovi s b     lou l     sinkou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na čele.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51204" name="Picture 2" descr="385CD70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50" y="428625"/>
            <a:ext cx="1839913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572000" y="157162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1750" y="2214563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214563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88" y="2857500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4813" y="2857500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3125" y="3500438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7625" y="3500438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57938" y="3500438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43750" y="3500438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7250" y="414337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00313" y="4143375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43250" y="414337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29000" y="414337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72188" y="4143375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00813" y="4143375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57250" y="4786313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29500" y="4857750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00813" y="5500688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43750" y="5500688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Zaoblený obdélník 24"/>
          <p:cNvSpPr/>
          <p:nvPr/>
        </p:nvSpPr>
        <p:spPr>
          <a:xfrm>
            <a:off x="6715125" y="5357813"/>
            <a:ext cx="1928813" cy="700087"/>
          </a:xfrm>
          <a:prstGeom prst="round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3643313" y="5357813"/>
            <a:ext cx="1928812" cy="700087"/>
          </a:xfrm>
          <a:prstGeom prst="round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571500" y="5357813"/>
            <a:ext cx="1928813" cy="700087"/>
          </a:xfrm>
          <a:prstGeom prst="round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6715125" y="4429125"/>
            <a:ext cx="1928813" cy="700088"/>
          </a:xfrm>
          <a:prstGeom prst="round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3643313" y="4429125"/>
            <a:ext cx="1928812" cy="700088"/>
          </a:xfrm>
          <a:prstGeom prst="round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571500" y="4429125"/>
            <a:ext cx="1928813" cy="700088"/>
          </a:xfrm>
          <a:prstGeom prst="round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6715125" y="3500438"/>
            <a:ext cx="1928813" cy="700087"/>
          </a:xfrm>
          <a:prstGeom prst="roundRect">
            <a:avLst/>
          </a:prstGeom>
          <a:noFill/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3643313" y="3500438"/>
            <a:ext cx="1928812" cy="700087"/>
          </a:xfrm>
          <a:prstGeom prst="round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571500" y="3500438"/>
            <a:ext cx="1928813" cy="700087"/>
          </a:xfrm>
          <a:prstGeom prst="round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223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8300"/>
          </a:xfrm>
        </p:spPr>
        <p:txBody>
          <a:bodyPr/>
          <a:lstStyle/>
          <a:p>
            <a:pPr algn="l"/>
            <a:r>
              <a:rPr lang="cs-CZ" sz="1200" smtClean="0"/>
              <a:t>Seřaď tato vyjmenovaná slova podle abecedy: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642938" y="785813"/>
            <a:ext cx="1714500" cy="557212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mlýn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429250" y="571500"/>
            <a:ext cx="1714500" cy="557213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lyže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2786063" y="2571750"/>
            <a:ext cx="1714500" cy="557213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plynout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4786313" y="1928813"/>
            <a:ext cx="1714500" cy="557212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slyšet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214688" y="928688"/>
            <a:ext cx="1714500" cy="557212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blýskat se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3125" y="1571625"/>
            <a:ext cx="1714500" cy="557213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lýko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642938" y="2357438"/>
            <a:ext cx="1714500" cy="557212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vzlykat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6715125" y="1285875"/>
            <a:ext cx="1714500" cy="557213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polykat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6572250" y="2500313"/>
            <a:ext cx="1714500" cy="557212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plýtvat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500063" y="3286125"/>
            <a:ext cx="8215312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71500" y="4286250"/>
            <a:ext cx="8143875" cy="158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71500" y="5214938"/>
            <a:ext cx="8143875" cy="1587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71500" y="6143625"/>
            <a:ext cx="8143875" cy="158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75"/>
          </a:xfrm>
        </p:spPr>
        <p:txBody>
          <a:bodyPr/>
          <a:lstStyle/>
          <a:p>
            <a:pPr algn="l"/>
            <a:r>
              <a:rPr lang="cs-CZ" sz="1200" smtClean="0"/>
              <a:t>Dopiš chybějící vyjmenovaná slova po ,,L“</a:t>
            </a:r>
          </a:p>
        </p:txBody>
      </p:sp>
      <p:sp>
        <p:nvSpPr>
          <p:cNvPr id="53251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2689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, mlýn,                       ,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polykat,                     , plýtvat,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                  , lýtko, lyže,                     ,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                  , lysý,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00063" y="3143250"/>
            <a:ext cx="1785937" cy="71437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8625" y="785813"/>
            <a:ext cx="1785938" cy="71437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000250" y="1928813"/>
            <a:ext cx="1785938" cy="71437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286250" y="3143250"/>
            <a:ext cx="1785938" cy="71437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429000" y="785813"/>
            <a:ext cx="2000250" cy="71437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0063" y="4286250"/>
            <a:ext cx="1785937" cy="71437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86125" y="4286250"/>
            <a:ext cx="1785938" cy="71437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pPr algn="l"/>
            <a:r>
              <a:rPr lang="cs-CZ" sz="1200" smtClean="0"/>
              <a:t>Doplň křížovku: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500" y="1285875"/>
          <a:ext cx="3857652" cy="3409950"/>
        </p:xfrm>
        <a:graphic>
          <a:graphicData uri="http://schemas.openxmlformats.org/drawingml/2006/table">
            <a:tbl>
              <a:tblPr/>
              <a:tblGrid>
                <a:gridCol w="1828800"/>
                <a:gridCol w="609600"/>
                <a:gridCol w="609600"/>
                <a:gridCol w="609600"/>
                <a:gridCol w="200052"/>
              </a:tblGrid>
              <a:tr h="285750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Veliká šelma kočkovitá ….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 gridSpan="4">
                  <a:txBody>
                    <a:bodyPr/>
                    <a:lstStyle/>
                    <a:p>
                      <a:pPr algn="l" fontAlgn="b"/>
                      <a:r>
                        <a:rPr lang="pl-PL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 Abychom získali mouku, musíme obilí ……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 Aby byly dětské hračky měkké, dává se do nich …..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 Některé léky se musí ……. celé.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 gridSpan="2">
                  <a:txBody>
                    <a:bodyPr/>
                    <a:lstStyle/>
                    <a:p>
                      <a:pPr algn="l" fontAlgn="b"/>
                      <a:r>
                        <a:rPr lang="pl-PL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 Nikdo nevyrušuje, je zde …..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 V ohradě se pásl ……..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 gridSpan="3">
                  <a:txBody>
                    <a:bodyPr/>
                    <a:lstStyle/>
                    <a:p>
                      <a:pPr algn="l" fontAlgn="b"/>
                      <a:r>
                        <a:rPr lang="pt-BR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 Paní prodavačka vložila boty do ……..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 gridSpan="2">
                  <a:txBody>
                    <a:bodyPr/>
                    <a:lstStyle/>
                    <a:p>
                      <a:pPr algn="l" fontAlgn="b"/>
                      <a:r>
                        <a:rPr lang="pl-PL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 Ten, kdo jezdí na lyžích - …...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 Děti pomáhají své mladší sourozence …….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 Neztrať ….. od bytu.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 gridSpan="3">
                  <a:txBody>
                    <a:bodyPr/>
                    <a:lstStyle/>
                    <a:p>
                      <a:pPr algn="l" fontAlgn="b"/>
                      <a:r>
                        <a:rPr lang="fi-FI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11. Paní listonoška nesla malý ……..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12. Dědeček umí uplést proutěný …...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00563" y="1285875"/>
          <a:ext cx="3416298" cy="3409950"/>
        </p:xfrm>
        <a:graphic>
          <a:graphicData uri="http://schemas.openxmlformats.org/drawingml/2006/table">
            <a:tbl>
              <a:tblPr/>
              <a:tblGrid>
                <a:gridCol w="380646"/>
                <a:gridCol w="380646"/>
                <a:gridCol w="380646"/>
                <a:gridCol w="380646"/>
                <a:gridCol w="380646"/>
                <a:gridCol w="380646"/>
                <a:gridCol w="380646"/>
                <a:gridCol w="371130"/>
                <a:gridCol w="380646"/>
              </a:tblGrid>
              <a:tr h="28575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552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zbývajících vyjmenovaných slov po ,,L“ – PLYŠ, LYSÝ,</a:t>
            </a:r>
          </a:p>
          <a:p>
            <a:pPr>
              <a:buFont typeface="Arial" charset="0"/>
              <a:buNone/>
            </a:pPr>
            <a:r>
              <a:rPr lang="cs-CZ" sz="1800" smtClean="0"/>
              <a:t>PELYNĚK a k procvičení učiva.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 prvním cvičení žáci doplňují i – y, í – ý, ve třetím cvičení dopisují chybějící vyjmenovaná slova stejným způsobem – kliknutím levým tlačítkem myši na rámeček a doplněním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Druhé cvičení procvičuje abecední řazení některých vyjmenovaných slov po ,,L“.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Přemisťují se ,,modré cedulky“ do prázdných rámečků mezi oranžovými linkami. ,,Cedulky“ se přesouvají kliknutím levým tlačítkem myši do rohu kartičky a následně posunem myši se současným držením levého tlačítka.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Čtvrté cvičení – křížovka. Vyplňuje se kliknutím na každé políčko levým tlačítkem myši a vepsáním patřičného písmene pomocí klávesnice.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dirty="0" smtClean="0"/>
              <a:t>   Snímek 2 </a:t>
            </a:r>
            <a:r>
              <a:rPr lang="cs-CZ" sz="1200" smtClean="0"/>
              <a:t>- obrázek </a:t>
            </a:r>
            <a:r>
              <a:rPr lang="cs-CZ" sz="1200" dirty="0" smtClean="0"/>
              <a:t>dle návrhu autorky</a:t>
            </a:r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563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462</Words>
  <Application>Microsoft Office PowerPoint</Application>
  <PresentationFormat>Předvádění na obrazovce (4:3)</PresentationFormat>
  <Paragraphs>141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VYJMENOVANÁ  SLOVA</vt:lpstr>
      <vt:lpstr>PLYŠ, LYSÝ, PELYNĚK</vt:lpstr>
      <vt:lpstr>Seřaď tato vyjmenovaná slova podle abecedy:</vt:lpstr>
      <vt:lpstr>Dopiš chybějící vyjmenovaná slova po ,,L“</vt:lpstr>
      <vt:lpstr>Doplň křížovku: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pajkrtova</cp:lastModifiedBy>
  <cp:revision>3</cp:revision>
  <dcterms:created xsi:type="dcterms:W3CDTF">2012-01-11T10:21:28Z</dcterms:created>
  <dcterms:modified xsi:type="dcterms:W3CDTF">2012-02-22T09:41:32Z</dcterms:modified>
</cp:coreProperties>
</file>