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73" r:id="rId3"/>
    <p:sldId id="268" r:id="rId4"/>
    <p:sldId id="274" r:id="rId5"/>
    <p:sldId id="275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66"/>
    <a:srgbClr val="FF9900"/>
    <a:srgbClr val="FFCC00"/>
    <a:srgbClr val="008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53752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VY_32_INOVACE_CJ.4.14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vzor hrad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mužského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24.1.2013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pán</a:t>
            </a: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vzory rodu mužského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mužského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 nebo 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mužského jsou: pán, hrad, muž, stroj, předseda, soudce</a:t>
            </a:r>
            <a:endParaRPr lang="cs-CZ" sz="2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55322"/>
            <a:ext cx="216024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30" y="3508833"/>
            <a:ext cx="1785942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89002"/>
            <a:ext cx="2234971" cy="1255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049" y="3702044"/>
            <a:ext cx="1700028" cy="1843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215" y="3276047"/>
            <a:ext cx="1576853" cy="160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94" y="5157191"/>
            <a:ext cx="2865297" cy="1597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vzor hrad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hrad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tvrdý vzor (y, i)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hradu (lesa)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hradu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hrade!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hradu, hradě (lese)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hradem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hradů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hradům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hradech  (rybníc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ch, les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ch)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hradech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178593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00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pán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slyšel výstřel- -, pozorovali jsme čáp- -, náhrdelník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 drahokam-, obraz- na stěně, hladoví </a:t>
            </a:r>
            <a:r>
              <a:rPr lang="cs-CZ" dirty="0" err="1" smtClean="0"/>
              <a:t>lv</a:t>
            </a:r>
            <a:r>
              <a:rPr lang="cs-CZ" dirty="0" smtClean="0"/>
              <a:t>-, nové ubrus-, červ- v mouce, koupit časopis-, chodit po les-ch, tuhé mraz-, vzácné kov-, barevní motýl-, </a:t>
            </a:r>
            <a:r>
              <a:rPr lang="cs-CZ" dirty="0" err="1" smtClean="0"/>
              <a:t>sl</a:t>
            </a:r>
            <a:r>
              <a:rPr lang="cs-CZ" dirty="0" smtClean="0"/>
              <a:t>-šel křičet páv-, sloup- elektrického vedení, dlouhé řetěz-, </a:t>
            </a:r>
            <a:r>
              <a:rPr lang="cs-CZ" dirty="0" err="1" smtClean="0"/>
              <a:t>orl</a:t>
            </a:r>
            <a:r>
              <a:rPr lang="cs-CZ" dirty="0" smtClean="0"/>
              <a:t>- mají dráp-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35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pán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slyšel </a:t>
            </a:r>
            <a:r>
              <a:rPr lang="cs-CZ" dirty="0"/>
              <a:t>výstřely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pozorovali jsme čápy </a:t>
            </a:r>
            <a:r>
              <a:rPr lang="cs-CZ" dirty="0">
                <a:solidFill>
                  <a:srgbClr val="FF0000"/>
                </a:solidFill>
              </a:rPr>
              <a:t>pány</a:t>
            </a:r>
            <a:r>
              <a:rPr lang="cs-CZ" dirty="0"/>
              <a:t>, náhrdelník s drahokamy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obrazy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 na stěně, hladoví lvi </a:t>
            </a:r>
            <a:r>
              <a:rPr lang="cs-CZ" dirty="0">
                <a:solidFill>
                  <a:srgbClr val="FF0000"/>
                </a:solidFill>
              </a:rPr>
              <a:t>páni</a:t>
            </a:r>
            <a:r>
              <a:rPr lang="cs-CZ" dirty="0"/>
              <a:t>, nové ubrusy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červi </a:t>
            </a:r>
            <a:r>
              <a:rPr lang="cs-CZ" dirty="0">
                <a:solidFill>
                  <a:srgbClr val="FF0000"/>
                </a:solidFill>
              </a:rPr>
              <a:t>páni</a:t>
            </a:r>
            <a:r>
              <a:rPr lang="cs-CZ" dirty="0"/>
              <a:t> v mouce, koupit časopisy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chodit po lesích </a:t>
            </a:r>
            <a:r>
              <a:rPr lang="cs-CZ" dirty="0">
                <a:solidFill>
                  <a:srgbClr val="FF0000"/>
                </a:solidFill>
              </a:rPr>
              <a:t>rybnících</a:t>
            </a:r>
            <a:r>
              <a:rPr lang="cs-CZ" dirty="0"/>
              <a:t>, tuhé mrazy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vzácné kovy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barevní motýli </a:t>
            </a:r>
            <a:r>
              <a:rPr lang="cs-CZ" dirty="0">
                <a:solidFill>
                  <a:srgbClr val="FF0000"/>
                </a:solidFill>
              </a:rPr>
              <a:t>páni</a:t>
            </a:r>
            <a:r>
              <a:rPr lang="cs-CZ" dirty="0"/>
              <a:t>, slyšel křičet pávy </a:t>
            </a:r>
            <a:r>
              <a:rPr lang="cs-CZ" dirty="0">
                <a:solidFill>
                  <a:srgbClr val="FF0000"/>
                </a:solidFill>
              </a:rPr>
              <a:t>pány</a:t>
            </a:r>
            <a:r>
              <a:rPr lang="cs-CZ" dirty="0"/>
              <a:t>, sloupy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 elektrického vedení, dlouhé řetězy </a:t>
            </a:r>
            <a:r>
              <a:rPr lang="cs-CZ" dirty="0">
                <a:solidFill>
                  <a:srgbClr val="FF0000"/>
                </a:solidFill>
              </a:rPr>
              <a:t>hrady</a:t>
            </a:r>
            <a:r>
              <a:rPr lang="cs-CZ" dirty="0"/>
              <a:t>, orli </a:t>
            </a:r>
            <a:r>
              <a:rPr lang="cs-CZ" dirty="0">
                <a:solidFill>
                  <a:srgbClr val="FF0000"/>
                </a:solidFill>
              </a:rPr>
              <a:t>páni</a:t>
            </a:r>
            <a:r>
              <a:rPr lang="cs-CZ" dirty="0"/>
              <a:t> mají drápy </a:t>
            </a:r>
            <a:r>
              <a:rPr lang="cs-CZ" dirty="0">
                <a:solidFill>
                  <a:srgbClr val="FF0000"/>
                </a:solidFill>
              </a:rPr>
              <a:t>hrady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2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Zdroj </a:t>
            </a:r>
            <a:r>
              <a:rPr lang="cs-CZ" dirty="0"/>
              <a:t>obrázků:  www.office.microsoft.com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http://officeimg.vo.msecnd.net/en-us/images/MH900442502.jpg</a:t>
            </a:r>
          </a:p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http://officeimg.vo.msecnd.net/en-us/images/MB900430380.jpg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officeimg.vo.msecnd.net/en-us/images/MB900406330.jpg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officeimg.vo.msecnd.net/en-us/images/MB900089390.jpg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officeimg.vo.msecnd.net/en-us/images/MB900403951.jpg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officeimg.vo.msecnd.net/en-us/images/MB900360936.jpg</a:t>
            </a: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Metodická </a:t>
            </a:r>
            <a:r>
              <a:rPr lang="cs-CZ" sz="2000" dirty="0"/>
              <a:t>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415</TotalTime>
  <Words>349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pán  vzory rodu mužského</vt:lpstr>
      <vt:lpstr>Podstatná jména: vzor hrad hrad tvrdý vzor (y, i)</vt:lpstr>
      <vt:lpstr>Podstatná jména: vzor pán  Urči vzor a doplň i, í – y, ý</vt:lpstr>
      <vt:lpstr>Podstatná jména: vzor pán  Správné řešení</vt:lpstr>
      <vt:lpstr>Podstatná jména: vzor kost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asus</cp:lastModifiedBy>
  <cp:revision>61</cp:revision>
  <dcterms:created xsi:type="dcterms:W3CDTF">2013-01-06T18:39:23Z</dcterms:created>
  <dcterms:modified xsi:type="dcterms:W3CDTF">2013-07-18T11:44:14Z</dcterms:modified>
</cp:coreProperties>
</file>