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notesMasterIdLst>
    <p:notesMasterId r:id="rId14"/>
  </p:notesMasterIdLst>
  <p:sldIdLst>
    <p:sldId id="259" r:id="rId2"/>
    <p:sldId id="260" r:id="rId3"/>
    <p:sldId id="268" r:id="rId4"/>
    <p:sldId id="256" r:id="rId5"/>
    <p:sldId id="261" r:id="rId6"/>
    <p:sldId id="258" r:id="rId7"/>
    <p:sldId id="266" r:id="rId8"/>
    <p:sldId id="263" r:id="rId9"/>
    <p:sldId id="262" r:id="rId10"/>
    <p:sldId id="264" r:id="rId11"/>
    <p:sldId id="265" r:id="rId12"/>
    <p:sldId id="267" r:id="rId13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7691" autoAdjust="0"/>
  </p:normalViewPr>
  <p:slideViewPr>
    <p:cSldViewPr>
      <p:cViewPr varScale="1">
        <p:scale>
          <a:sx n="72" d="100"/>
          <a:sy n="72" d="100"/>
        </p:scale>
        <p:origin x="-1326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0417F95-5904-4182-870C-919FA3BB0EB2}" type="datetimeFigureOut">
              <a:rPr lang="cs-CZ" smtClean="0"/>
              <a:t>29.8.2013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4B895B1-314F-4830-AFB1-A439F91887F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0082494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4579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cs-CZ" smtClean="0"/>
          </a:p>
        </p:txBody>
      </p:sp>
      <p:sp>
        <p:nvSpPr>
          <p:cNvPr id="24580" name="Zástupný symbol pro číslo snímku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E226A825-923F-45E1-9FAA-CCEE8B86E15D}" type="slidenum">
              <a:rPr lang="cs-CZ" smtClean="0"/>
              <a:pPr eaLnBrk="1" hangingPunct="1"/>
              <a:t>1</a:t>
            </a:fld>
            <a:endParaRPr lang="cs-CZ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5603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cs-CZ" smtClean="0"/>
          </a:p>
        </p:txBody>
      </p:sp>
      <p:sp>
        <p:nvSpPr>
          <p:cNvPr id="25604" name="Zástupný symbol pro číslo snímku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C46A547B-5746-422C-8CCF-4D5F3E653AF7}" type="slidenum">
              <a:rPr lang="cs-CZ" smtClean="0"/>
              <a:pPr eaLnBrk="1" hangingPunct="1"/>
              <a:t>2</a:t>
            </a:fld>
            <a:endParaRPr lang="cs-CZ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ounded Rectangle 15"/>
          <p:cNvSpPr/>
          <p:nvPr/>
        </p:nvSpPr>
        <p:spPr>
          <a:xfrm>
            <a:off x="228600" y="228600"/>
            <a:ext cx="8695944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7" name="Group 9"/>
          <p:cNvGrpSpPr>
            <a:grpSpLocks noChangeAspect="1"/>
          </p:cNvGrpSpPr>
          <p:nvPr/>
        </p:nvGrpSpPr>
        <p:grpSpPr bwMode="hidden">
          <a:xfrm>
            <a:off x="211665" y="5353963"/>
            <a:ext cx="8723376" cy="1331580"/>
            <a:chOff x="-3905250" y="4294188"/>
            <a:chExt cx="13011150" cy="1892300"/>
          </a:xfrm>
        </p:grpSpPr>
        <p:sp>
          <p:nvSpPr>
            <p:cNvPr id="11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4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5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600200"/>
            <a:ext cx="7772400" cy="1780108"/>
          </a:xfrm>
        </p:spPr>
        <p:txBody>
          <a:bodyPr anchor="b">
            <a:normAutofit/>
          </a:bodyPr>
          <a:lstStyle>
            <a:lvl1pPr>
              <a:defRPr sz="4400">
                <a:solidFill>
                  <a:srgbClr val="FFFFFF"/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556001"/>
            <a:ext cx="6400800" cy="1473200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4473EC-FFD2-4F2D-8A8C-BEEAE06BBA62}" type="datetimeFigureOut">
              <a:rPr lang="cs-CZ" smtClean="0"/>
              <a:t>29.8.2013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FA9B21-8811-417D-BC05-F2235D78A4FD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4473EC-FFD2-4F2D-8A8C-BEEAE06BBA62}" type="datetimeFigureOut">
              <a:rPr lang="cs-CZ" smtClean="0"/>
              <a:t>29.8.2013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FA9B21-8811-417D-BC05-F2235D78A4FD}" type="slidenum">
              <a:rPr lang="cs-CZ" smtClean="0"/>
              <a:t>‹#›</a:t>
            </a:fld>
            <a:endParaRPr lang="cs-CZ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228600"/>
            <a:ext cx="8695944" cy="4736592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Freeform 14"/>
          <p:cNvSpPr>
            <a:spLocks/>
          </p:cNvSpPr>
          <p:nvPr/>
        </p:nvSpPr>
        <p:spPr bwMode="hidden">
          <a:xfrm>
            <a:off x="6047438" y="4203592"/>
            <a:ext cx="2876429" cy="714026"/>
          </a:xfrm>
          <a:custGeom>
            <a:avLst/>
            <a:gdLst/>
            <a:ahLst/>
            <a:cxnLst>
              <a:cxn ang="0">
                <a:pos x="2700" y="0"/>
              </a:cxn>
              <a:cxn ang="0">
                <a:pos x="2700" y="0"/>
              </a:cxn>
              <a:cxn ang="0">
                <a:pos x="2586" y="18"/>
              </a:cxn>
              <a:cxn ang="0">
                <a:pos x="2470" y="38"/>
              </a:cxn>
              <a:cxn ang="0">
                <a:pos x="2352" y="60"/>
              </a:cxn>
              <a:cxn ang="0">
                <a:pos x="2230" y="82"/>
              </a:cxn>
              <a:cxn ang="0">
                <a:pos x="2106" y="108"/>
              </a:cxn>
              <a:cxn ang="0">
                <a:pos x="1978" y="134"/>
              </a:cxn>
              <a:cxn ang="0">
                <a:pos x="1848" y="164"/>
              </a:cxn>
              <a:cxn ang="0">
                <a:pos x="1714" y="194"/>
              </a:cxn>
              <a:cxn ang="0">
                <a:pos x="1714" y="194"/>
              </a:cxn>
              <a:cxn ang="0">
                <a:pos x="1472" y="252"/>
              </a:cxn>
              <a:cxn ang="0">
                <a:pos x="1236" y="304"/>
              </a:cxn>
              <a:cxn ang="0">
                <a:pos x="1010" y="352"/>
              </a:cxn>
              <a:cxn ang="0">
                <a:pos x="792" y="398"/>
              </a:cxn>
              <a:cxn ang="0">
                <a:pos x="584" y="438"/>
              </a:cxn>
              <a:cxn ang="0">
                <a:pos x="382" y="474"/>
              </a:cxn>
              <a:cxn ang="0">
                <a:pos x="188" y="508"/>
              </a:cxn>
              <a:cxn ang="0">
                <a:pos x="0" y="538"/>
              </a:cxn>
              <a:cxn ang="0">
                <a:pos x="0" y="538"/>
              </a:cxn>
              <a:cxn ang="0">
                <a:pos x="130" y="556"/>
              </a:cxn>
              <a:cxn ang="0">
                <a:pos x="254" y="572"/>
              </a:cxn>
              <a:cxn ang="0">
                <a:pos x="374" y="586"/>
              </a:cxn>
              <a:cxn ang="0">
                <a:pos x="492" y="598"/>
              </a:cxn>
              <a:cxn ang="0">
                <a:pos x="606" y="610"/>
              </a:cxn>
              <a:cxn ang="0">
                <a:pos x="716" y="618"/>
              </a:cxn>
              <a:cxn ang="0">
                <a:pos x="822" y="626"/>
              </a:cxn>
              <a:cxn ang="0">
                <a:pos x="926" y="632"/>
              </a:cxn>
              <a:cxn ang="0">
                <a:pos x="1028" y="636"/>
              </a:cxn>
              <a:cxn ang="0">
                <a:pos x="1126" y="638"/>
              </a:cxn>
              <a:cxn ang="0">
                <a:pos x="1220" y="640"/>
              </a:cxn>
              <a:cxn ang="0">
                <a:pos x="1312" y="640"/>
              </a:cxn>
              <a:cxn ang="0">
                <a:pos x="1402" y="638"/>
              </a:cxn>
              <a:cxn ang="0">
                <a:pos x="1490" y="636"/>
              </a:cxn>
              <a:cxn ang="0">
                <a:pos x="1574" y="632"/>
              </a:cxn>
              <a:cxn ang="0">
                <a:pos x="1656" y="626"/>
              </a:cxn>
              <a:cxn ang="0">
                <a:pos x="1734" y="620"/>
              </a:cxn>
              <a:cxn ang="0">
                <a:pos x="1812" y="612"/>
              </a:cxn>
              <a:cxn ang="0">
                <a:pos x="1886" y="602"/>
              </a:cxn>
              <a:cxn ang="0">
                <a:pos x="1960" y="592"/>
              </a:cxn>
              <a:cxn ang="0">
                <a:pos x="2030" y="580"/>
              </a:cxn>
              <a:cxn ang="0">
                <a:pos x="2100" y="568"/>
              </a:cxn>
              <a:cxn ang="0">
                <a:pos x="2166" y="554"/>
              </a:cxn>
              <a:cxn ang="0">
                <a:pos x="2232" y="540"/>
              </a:cxn>
              <a:cxn ang="0">
                <a:pos x="2296" y="524"/>
              </a:cxn>
              <a:cxn ang="0">
                <a:pos x="2358" y="508"/>
              </a:cxn>
              <a:cxn ang="0">
                <a:pos x="2418" y="490"/>
              </a:cxn>
              <a:cxn ang="0">
                <a:pos x="2478" y="472"/>
              </a:cxn>
              <a:cxn ang="0">
                <a:pos x="2592" y="432"/>
              </a:cxn>
              <a:cxn ang="0">
                <a:pos x="2702" y="390"/>
              </a:cxn>
              <a:cxn ang="0">
                <a:pos x="2702" y="390"/>
              </a:cxn>
              <a:cxn ang="0">
                <a:pos x="2706" y="388"/>
              </a:cxn>
              <a:cxn ang="0">
                <a:pos x="2706" y="388"/>
              </a:cxn>
              <a:cxn ang="0">
                <a:pos x="2706" y="0"/>
              </a:cxn>
              <a:cxn ang="0">
                <a:pos x="2706" y="0"/>
              </a:cxn>
              <a:cxn ang="0">
                <a:pos x="2700" y="0"/>
              </a:cxn>
              <a:cxn ang="0">
                <a:pos x="2700" y="0"/>
              </a:cxn>
            </a:cxnLst>
            <a:rect l="0" t="0" r="r" b="b"/>
            <a:pathLst>
              <a:path w="2706" h="640">
                <a:moveTo>
                  <a:pt x="2700" y="0"/>
                </a:moveTo>
                <a:lnTo>
                  <a:pt x="2700" y="0"/>
                </a:lnTo>
                <a:lnTo>
                  <a:pt x="2586" y="18"/>
                </a:lnTo>
                <a:lnTo>
                  <a:pt x="2470" y="38"/>
                </a:lnTo>
                <a:lnTo>
                  <a:pt x="2352" y="60"/>
                </a:lnTo>
                <a:lnTo>
                  <a:pt x="2230" y="82"/>
                </a:lnTo>
                <a:lnTo>
                  <a:pt x="2106" y="108"/>
                </a:lnTo>
                <a:lnTo>
                  <a:pt x="1978" y="134"/>
                </a:lnTo>
                <a:lnTo>
                  <a:pt x="1848" y="164"/>
                </a:lnTo>
                <a:lnTo>
                  <a:pt x="1714" y="194"/>
                </a:lnTo>
                <a:lnTo>
                  <a:pt x="1714" y="194"/>
                </a:lnTo>
                <a:lnTo>
                  <a:pt x="1472" y="252"/>
                </a:lnTo>
                <a:lnTo>
                  <a:pt x="1236" y="304"/>
                </a:lnTo>
                <a:lnTo>
                  <a:pt x="1010" y="352"/>
                </a:lnTo>
                <a:lnTo>
                  <a:pt x="792" y="398"/>
                </a:lnTo>
                <a:lnTo>
                  <a:pt x="584" y="438"/>
                </a:lnTo>
                <a:lnTo>
                  <a:pt x="382" y="474"/>
                </a:lnTo>
                <a:lnTo>
                  <a:pt x="188" y="508"/>
                </a:lnTo>
                <a:lnTo>
                  <a:pt x="0" y="538"/>
                </a:lnTo>
                <a:lnTo>
                  <a:pt x="0" y="538"/>
                </a:lnTo>
                <a:lnTo>
                  <a:pt x="130" y="556"/>
                </a:lnTo>
                <a:lnTo>
                  <a:pt x="254" y="572"/>
                </a:lnTo>
                <a:lnTo>
                  <a:pt x="374" y="586"/>
                </a:lnTo>
                <a:lnTo>
                  <a:pt x="492" y="598"/>
                </a:lnTo>
                <a:lnTo>
                  <a:pt x="606" y="610"/>
                </a:lnTo>
                <a:lnTo>
                  <a:pt x="716" y="618"/>
                </a:lnTo>
                <a:lnTo>
                  <a:pt x="822" y="626"/>
                </a:lnTo>
                <a:lnTo>
                  <a:pt x="926" y="632"/>
                </a:lnTo>
                <a:lnTo>
                  <a:pt x="1028" y="636"/>
                </a:lnTo>
                <a:lnTo>
                  <a:pt x="1126" y="638"/>
                </a:lnTo>
                <a:lnTo>
                  <a:pt x="1220" y="640"/>
                </a:lnTo>
                <a:lnTo>
                  <a:pt x="1312" y="640"/>
                </a:lnTo>
                <a:lnTo>
                  <a:pt x="1402" y="638"/>
                </a:lnTo>
                <a:lnTo>
                  <a:pt x="1490" y="636"/>
                </a:lnTo>
                <a:lnTo>
                  <a:pt x="1574" y="632"/>
                </a:lnTo>
                <a:lnTo>
                  <a:pt x="1656" y="626"/>
                </a:lnTo>
                <a:lnTo>
                  <a:pt x="1734" y="620"/>
                </a:lnTo>
                <a:lnTo>
                  <a:pt x="1812" y="612"/>
                </a:lnTo>
                <a:lnTo>
                  <a:pt x="1886" y="602"/>
                </a:lnTo>
                <a:lnTo>
                  <a:pt x="1960" y="592"/>
                </a:lnTo>
                <a:lnTo>
                  <a:pt x="2030" y="580"/>
                </a:lnTo>
                <a:lnTo>
                  <a:pt x="2100" y="568"/>
                </a:lnTo>
                <a:lnTo>
                  <a:pt x="2166" y="554"/>
                </a:lnTo>
                <a:lnTo>
                  <a:pt x="2232" y="540"/>
                </a:lnTo>
                <a:lnTo>
                  <a:pt x="2296" y="524"/>
                </a:lnTo>
                <a:lnTo>
                  <a:pt x="2358" y="508"/>
                </a:lnTo>
                <a:lnTo>
                  <a:pt x="2418" y="490"/>
                </a:lnTo>
                <a:lnTo>
                  <a:pt x="2478" y="472"/>
                </a:lnTo>
                <a:lnTo>
                  <a:pt x="2592" y="432"/>
                </a:lnTo>
                <a:lnTo>
                  <a:pt x="2702" y="390"/>
                </a:lnTo>
                <a:lnTo>
                  <a:pt x="2702" y="390"/>
                </a:lnTo>
                <a:lnTo>
                  <a:pt x="2706" y="388"/>
                </a:lnTo>
                <a:lnTo>
                  <a:pt x="2706" y="388"/>
                </a:lnTo>
                <a:lnTo>
                  <a:pt x="2706" y="0"/>
                </a:lnTo>
                <a:lnTo>
                  <a:pt x="2706" y="0"/>
                </a:lnTo>
                <a:lnTo>
                  <a:pt x="2700" y="0"/>
                </a:lnTo>
                <a:lnTo>
                  <a:pt x="2700" y="0"/>
                </a:lnTo>
                <a:close/>
              </a:path>
            </a:pathLst>
          </a:custGeom>
          <a:solidFill>
            <a:schemeClr val="bg2">
              <a:alpha val="29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0" name="Freeform 18"/>
          <p:cNvSpPr>
            <a:spLocks/>
          </p:cNvSpPr>
          <p:nvPr/>
        </p:nvSpPr>
        <p:spPr bwMode="hidden">
          <a:xfrm>
            <a:off x="2619320" y="4075290"/>
            <a:ext cx="5544515" cy="850138"/>
          </a:xfrm>
          <a:custGeom>
            <a:avLst/>
            <a:gdLst/>
            <a:ahLst/>
            <a:cxnLst>
              <a:cxn ang="0">
                <a:pos x="5216" y="714"/>
              </a:cxn>
              <a:cxn ang="0">
                <a:pos x="4984" y="686"/>
              </a:cxn>
              <a:cxn ang="0">
                <a:pos x="4478" y="610"/>
              </a:cxn>
              <a:cxn ang="0">
                <a:pos x="3914" y="508"/>
              </a:cxn>
              <a:cxn ang="0">
                <a:pos x="3286" y="374"/>
              </a:cxn>
              <a:cxn ang="0">
                <a:pos x="2946" y="296"/>
              </a:cxn>
              <a:cxn ang="0">
                <a:pos x="2682" y="236"/>
              </a:cxn>
              <a:cxn ang="0">
                <a:pos x="2430" y="184"/>
              </a:cxn>
              <a:cxn ang="0">
                <a:pos x="2190" y="140"/>
              </a:cxn>
              <a:cxn ang="0">
                <a:pos x="1960" y="102"/>
              </a:cxn>
              <a:cxn ang="0">
                <a:pos x="1740" y="72"/>
              </a:cxn>
              <a:cxn ang="0">
                <a:pos x="1334" y="28"/>
              </a:cxn>
              <a:cxn ang="0">
                <a:pos x="970" y="4"/>
              </a:cxn>
              <a:cxn ang="0">
                <a:pos x="644" y="0"/>
              </a:cxn>
              <a:cxn ang="0">
                <a:pos x="358" y="10"/>
              </a:cxn>
              <a:cxn ang="0">
                <a:pos x="110" y="32"/>
              </a:cxn>
              <a:cxn ang="0">
                <a:pos x="0" y="48"/>
              </a:cxn>
              <a:cxn ang="0">
                <a:pos x="314" y="86"/>
              </a:cxn>
              <a:cxn ang="0">
                <a:pos x="652" y="140"/>
              </a:cxn>
              <a:cxn ang="0">
                <a:pos x="1014" y="210"/>
              </a:cxn>
              <a:cxn ang="0">
                <a:pos x="1402" y="296"/>
              </a:cxn>
              <a:cxn ang="0">
                <a:pos x="1756" y="378"/>
              </a:cxn>
              <a:cxn ang="0">
                <a:pos x="2408" y="516"/>
              </a:cxn>
              <a:cxn ang="0">
                <a:pos x="2708" y="572"/>
              </a:cxn>
              <a:cxn ang="0">
                <a:pos x="2992" y="620"/>
              </a:cxn>
              <a:cxn ang="0">
                <a:pos x="3260" y="662"/>
              </a:cxn>
              <a:cxn ang="0">
                <a:pos x="3512" y="694"/>
              </a:cxn>
              <a:cxn ang="0">
                <a:pos x="3750" y="722"/>
              </a:cxn>
              <a:cxn ang="0">
                <a:pos x="3974" y="740"/>
              </a:cxn>
              <a:cxn ang="0">
                <a:pos x="4184" y="754"/>
              </a:cxn>
              <a:cxn ang="0">
                <a:pos x="4384" y="762"/>
              </a:cxn>
              <a:cxn ang="0">
                <a:pos x="4570" y="762"/>
              </a:cxn>
              <a:cxn ang="0">
                <a:pos x="4746" y="758"/>
              </a:cxn>
              <a:cxn ang="0">
                <a:pos x="4912" y="748"/>
              </a:cxn>
              <a:cxn ang="0">
                <a:pos x="5068" y="732"/>
              </a:cxn>
              <a:cxn ang="0">
                <a:pos x="5216" y="714"/>
              </a:cxn>
            </a:cxnLst>
            <a:rect l="0" t="0" r="r" b="b"/>
            <a:pathLst>
              <a:path w="5216" h="762">
                <a:moveTo>
                  <a:pt x="5216" y="714"/>
                </a:moveTo>
                <a:lnTo>
                  <a:pt x="5216" y="714"/>
                </a:lnTo>
                <a:lnTo>
                  <a:pt x="5102" y="700"/>
                </a:lnTo>
                <a:lnTo>
                  <a:pt x="4984" y="686"/>
                </a:lnTo>
                <a:lnTo>
                  <a:pt x="4738" y="652"/>
                </a:lnTo>
                <a:lnTo>
                  <a:pt x="4478" y="610"/>
                </a:lnTo>
                <a:lnTo>
                  <a:pt x="4204" y="564"/>
                </a:lnTo>
                <a:lnTo>
                  <a:pt x="3914" y="508"/>
                </a:lnTo>
                <a:lnTo>
                  <a:pt x="3608" y="446"/>
                </a:lnTo>
                <a:lnTo>
                  <a:pt x="3286" y="374"/>
                </a:lnTo>
                <a:lnTo>
                  <a:pt x="2946" y="296"/>
                </a:lnTo>
                <a:lnTo>
                  <a:pt x="2946" y="296"/>
                </a:lnTo>
                <a:lnTo>
                  <a:pt x="2812" y="266"/>
                </a:lnTo>
                <a:lnTo>
                  <a:pt x="2682" y="236"/>
                </a:lnTo>
                <a:lnTo>
                  <a:pt x="2556" y="210"/>
                </a:lnTo>
                <a:lnTo>
                  <a:pt x="2430" y="184"/>
                </a:lnTo>
                <a:lnTo>
                  <a:pt x="2308" y="162"/>
                </a:lnTo>
                <a:lnTo>
                  <a:pt x="2190" y="140"/>
                </a:lnTo>
                <a:lnTo>
                  <a:pt x="2074" y="120"/>
                </a:lnTo>
                <a:lnTo>
                  <a:pt x="1960" y="102"/>
                </a:lnTo>
                <a:lnTo>
                  <a:pt x="1850" y="86"/>
                </a:lnTo>
                <a:lnTo>
                  <a:pt x="1740" y="72"/>
                </a:lnTo>
                <a:lnTo>
                  <a:pt x="1532" y="46"/>
                </a:lnTo>
                <a:lnTo>
                  <a:pt x="1334" y="28"/>
                </a:lnTo>
                <a:lnTo>
                  <a:pt x="1148" y="14"/>
                </a:lnTo>
                <a:lnTo>
                  <a:pt x="970" y="4"/>
                </a:lnTo>
                <a:lnTo>
                  <a:pt x="802" y="0"/>
                </a:lnTo>
                <a:lnTo>
                  <a:pt x="644" y="0"/>
                </a:lnTo>
                <a:lnTo>
                  <a:pt x="496" y="4"/>
                </a:lnTo>
                <a:lnTo>
                  <a:pt x="358" y="10"/>
                </a:lnTo>
                <a:lnTo>
                  <a:pt x="230" y="20"/>
                </a:lnTo>
                <a:lnTo>
                  <a:pt x="110" y="32"/>
                </a:lnTo>
                <a:lnTo>
                  <a:pt x="0" y="48"/>
                </a:lnTo>
                <a:lnTo>
                  <a:pt x="0" y="48"/>
                </a:lnTo>
                <a:lnTo>
                  <a:pt x="154" y="66"/>
                </a:lnTo>
                <a:lnTo>
                  <a:pt x="314" y="86"/>
                </a:lnTo>
                <a:lnTo>
                  <a:pt x="480" y="112"/>
                </a:lnTo>
                <a:lnTo>
                  <a:pt x="652" y="140"/>
                </a:lnTo>
                <a:lnTo>
                  <a:pt x="830" y="174"/>
                </a:lnTo>
                <a:lnTo>
                  <a:pt x="1014" y="210"/>
                </a:lnTo>
                <a:lnTo>
                  <a:pt x="1206" y="250"/>
                </a:lnTo>
                <a:lnTo>
                  <a:pt x="1402" y="296"/>
                </a:lnTo>
                <a:lnTo>
                  <a:pt x="1402" y="296"/>
                </a:lnTo>
                <a:lnTo>
                  <a:pt x="1756" y="378"/>
                </a:lnTo>
                <a:lnTo>
                  <a:pt x="2092" y="450"/>
                </a:lnTo>
                <a:lnTo>
                  <a:pt x="2408" y="516"/>
                </a:lnTo>
                <a:lnTo>
                  <a:pt x="2562" y="544"/>
                </a:lnTo>
                <a:lnTo>
                  <a:pt x="2708" y="572"/>
                </a:lnTo>
                <a:lnTo>
                  <a:pt x="2852" y="598"/>
                </a:lnTo>
                <a:lnTo>
                  <a:pt x="2992" y="620"/>
                </a:lnTo>
                <a:lnTo>
                  <a:pt x="3128" y="642"/>
                </a:lnTo>
                <a:lnTo>
                  <a:pt x="3260" y="662"/>
                </a:lnTo>
                <a:lnTo>
                  <a:pt x="3388" y="678"/>
                </a:lnTo>
                <a:lnTo>
                  <a:pt x="3512" y="694"/>
                </a:lnTo>
                <a:lnTo>
                  <a:pt x="3632" y="708"/>
                </a:lnTo>
                <a:lnTo>
                  <a:pt x="3750" y="722"/>
                </a:lnTo>
                <a:lnTo>
                  <a:pt x="3864" y="732"/>
                </a:lnTo>
                <a:lnTo>
                  <a:pt x="3974" y="740"/>
                </a:lnTo>
                <a:lnTo>
                  <a:pt x="4080" y="748"/>
                </a:lnTo>
                <a:lnTo>
                  <a:pt x="4184" y="754"/>
                </a:lnTo>
                <a:lnTo>
                  <a:pt x="4286" y="758"/>
                </a:lnTo>
                <a:lnTo>
                  <a:pt x="4384" y="762"/>
                </a:lnTo>
                <a:lnTo>
                  <a:pt x="4478" y="762"/>
                </a:lnTo>
                <a:lnTo>
                  <a:pt x="4570" y="762"/>
                </a:lnTo>
                <a:lnTo>
                  <a:pt x="4660" y="760"/>
                </a:lnTo>
                <a:lnTo>
                  <a:pt x="4746" y="758"/>
                </a:lnTo>
                <a:lnTo>
                  <a:pt x="4830" y="754"/>
                </a:lnTo>
                <a:lnTo>
                  <a:pt x="4912" y="748"/>
                </a:lnTo>
                <a:lnTo>
                  <a:pt x="4992" y="740"/>
                </a:lnTo>
                <a:lnTo>
                  <a:pt x="5068" y="732"/>
                </a:lnTo>
                <a:lnTo>
                  <a:pt x="5144" y="724"/>
                </a:lnTo>
                <a:lnTo>
                  <a:pt x="5216" y="714"/>
                </a:lnTo>
                <a:lnTo>
                  <a:pt x="5216" y="714"/>
                </a:lnTo>
                <a:close/>
              </a:path>
            </a:pathLst>
          </a:custGeom>
          <a:solidFill>
            <a:schemeClr val="bg2">
              <a:alpha val="40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1" name="Freeform 22"/>
          <p:cNvSpPr>
            <a:spLocks/>
          </p:cNvSpPr>
          <p:nvPr/>
        </p:nvSpPr>
        <p:spPr bwMode="hidden">
          <a:xfrm>
            <a:off x="2828728" y="4087562"/>
            <a:ext cx="5467980" cy="774272"/>
          </a:xfrm>
          <a:custGeom>
            <a:avLst/>
            <a:gdLst/>
            <a:ahLst/>
            <a:cxnLst>
              <a:cxn ang="0">
                <a:pos x="0" y="70"/>
              </a:cxn>
              <a:cxn ang="0">
                <a:pos x="0" y="70"/>
              </a:cxn>
              <a:cxn ang="0">
                <a:pos x="18" y="66"/>
              </a:cxn>
              <a:cxn ang="0">
                <a:pos x="72" y="56"/>
              </a:cxn>
              <a:cxn ang="0">
                <a:pos x="164" y="42"/>
              </a:cxn>
              <a:cxn ang="0">
                <a:pos x="224" y="34"/>
              </a:cxn>
              <a:cxn ang="0">
                <a:pos x="294" y="26"/>
              </a:cxn>
              <a:cxn ang="0">
                <a:pos x="372" y="20"/>
              </a:cxn>
              <a:cxn ang="0">
                <a:pos x="462" y="14"/>
              </a:cxn>
              <a:cxn ang="0">
                <a:pos x="560" y="8"/>
              </a:cxn>
              <a:cxn ang="0">
                <a:pos x="670" y="4"/>
              </a:cxn>
              <a:cxn ang="0">
                <a:pos x="790" y="2"/>
              </a:cxn>
              <a:cxn ang="0">
                <a:pos x="920" y="0"/>
              </a:cxn>
              <a:cxn ang="0">
                <a:pos x="1060" y="2"/>
              </a:cxn>
              <a:cxn ang="0">
                <a:pos x="1210" y="6"/>
              </a:cxn>
              <a:cxn ang="0">
                <a:pos x="1372" y="14"/>
              </a:cxn>
              <a:cxn ang="0">
                <a:pos x="1544" y="24"/>
              </a:cxn>
              <a:cxn ang="0">
                <a:pos x="1726" y="40"/>
              </a:cxn>
              <a:cxn ang="0">
                <a:pos x="1920" y="58"/>
              </a:cxn>
              <a:cxn ang="0">
                <a:pos x="2126" y="80"/>
              </a:cxn>
              <a:cxn ang="0">
                <a:pos x="2342" y="106"/>
              </a:cxn>
              <a:cxn ang="0">
                <a:pos x="2570" y="138"/>
              </a:cxn>
              <a:cxn ang="0">
                <a:pos x="2808" y="174"/>
              </a:cxn>
              <a:cxn ang="0">
                <a:pos x="3058" y="216"/>
              </a:cxn>
              <a:cxn ang="0">
                <a:pos x="3320" y="266"/>
              </a:cxn>
              <a:cxn ang="0">
                <a:pos x="3594" y="320"/>
              </a:cxn>
              <a:cxn ang="0">
                <a:pos x="3880" y="380"/>
              </a:cxn>
              <a:cxn ang="0">
                <a:pos x="4178" y="448"/>
              </a:cxn>
              <a:cxn ang="0">
                <a:pos x="4488" y="522"/>
              </a:cxn>
              <a:cxn ang="0">
                <a:pos x="4810" y="604"/>
              </a:cxn>
              <a:cxn ang="0">
                <a:pos x="5144" y="694"/>
              </a:cxn>
            </a:cxnLst>
            <a:rect l="0" t="0" r="r" b="b"/>
            <a:pathLst>
              <a:path w="5144" h="694">
                <a:moveTo>
                  <a:pt x="0" y="70"/>
                </a:moveTo>
                <a:lnTo>
                  <a:pt x="0" y="70"/>
                </a:lnTo>
                <a:lnTo>
                  <a:pt x="18" y="66"/>
                </a:lnTo>
                <a:lnTo>
                  <a:pt x="72" y="56"/>
                </a:lnTo>
                <a:lnTo>
                  <a:pt x="164" y="42"/>
                </a:lnTo>
                <a:lnTo>
                  <a:pt x="224" y="34"/>
                </a:lnTo>
                <a:lnTo>
                  <a:pt x="294" y="26"/>
                </a:lnTo>
                <a:lnTo>
                  <a:pt x="372" y="20"/>
                </a:lnTo>
                <a:lnTo>
                  <a:pt x="462" y="14"/>
                </a:lnTo>
                <a:lnTo>
                  <a:pt x="560" y="8"/>
                </a:lnTo>
                <a:lnTo>
                  <a:pt x="670" y="4"/>
                </a:lnTo>
                <a:lnTo>
                  <a:pt x="790" y="2"/>
                </a:lnTo>
                <a:lnTo>
                  <a:pt x="920" y="0"/>
                </a:lnTo>
                <a:lnTo>
                  <a:pt x="1060" y="2"/>
                </a:lnTo>
                <a:lnTo>
                  <a:pt x="1210" y="6"/>
                </a:lnTo>
                <a:lnTo>
                  <a:pt x="1372" y="14"/>
                </a:lnTo>
                <a:lnTo>
                  <a:pt x="1544" y="24"/>
                </a:lnTo>
                <a:lnTo>
                  <a:pt x="1726" y="40"/>
                </a:lnTo>
                <a:lnTo>
                  <a:pt x="1920" y="58"/>
                </a:lnTo>
                <a:lnTo>
                  <a:pt x="2126" y="80"/>
                </a:lnTo>
                <a:lnTo>
                  <a:pt x="2342" y="106"/>
                </a:lnTo>
                <a:lnTo>
                  <a:pt x="2570" y="138"/>
                </a:lnTo>
                <a:lnTo>
                  <a:pt x="2808" y="174"/>
                </a:lnTo>
                <a:lnTo>
                  <a:pt x="3058" y="216"/>
                </a:lnTo>
                <a:lnTo>
                  <a:pt x="3320" y="266"/>
                </a:lnTo>
                <a:lnTo>
                  <a:pt x="3594" y="320"/>
                </a:lnTo>
                <a:lnTo>
                  <a:pt x="3880" y="380"/>
                </a:lnTo>
                <a:lnTo>
                  <a:pt x="4178" y="448"/>
                </a:lnTo>
                <a:lnTo>
                  <a:pt x="4488" y="522"/>
                </a:lnTo>
                <a:lnTo>
                  <a:pt x="4810" y="604"/>
                </a:lnTo>
                <a:lnTo>
                  <a:pt x="5144" y="694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2" name="Freeform 26"/>
          <p:cNvSpPr>
            <a:spLocks/>
          </p:cNvSpPr>
          <p:nvPr/>
        </p:nvSpPr>
        <p:spPr bwMode="hidden">
          <a:xfrm>
            <a:off x="5609489" y="4074174"/>
            <a:ext cx="3308000" cy="651549"/>
          </a:xfrm>
          <a:custGeom>
            <a:avLst/>
            <a:gdLst/>
            <a:ahLst/>
            <a:cxnLst>
              <a:cxn ang="0">
                <a:pos x="0" y="584"/>
              </a:cxn>
              <a:cxn ang="0">
                <a:pos x="0" y="584"/>
              </a:cxn>
              <a:cxn ang="0">
                <a:pos x="90" y="560"/>
              </a:cxn>
              <a:cxn ang="0">
                <a:pos x="336" y="498"/>
              </a:cxn>
              <a:cxn ang="0">
                <a:pos x="506" y="456"/>
              </a:cxn>
              <a:cxn ang="0">
                <a:pos x="702" y="410"/>
              </a:cxn>
              <a:cxn ang="0">
                <a:pos x="920" y="360"/>
              </a:cxn>
              <a:cxn ang="0">
                <a:pos x="1154" y="306"/>
              </a:cxn>
              <a:cxn ang="0">
                <a:pos x="1402" y="254"/>
              </a:cxn>
              <a:cxn ang="0">
                <a:pos x="1656" y="202"/>
              </a:cxn>
              <a:cxn ang="0">
                <a:pos x="1916" y="154"/>
              </a:cxn>
              <a:cxn ang="0">
                <a:pos x="2174" y="108"/>
              </a:cxn>
              <a:cxn ang="0">
                <a:pos x="2302" y="88"/>
              </a:cxn>
              <a:cxn ang="0">
                <a:pos x="2426" y="68"/>
              </a:cxn>
              <a:cxn ang="0">
                <a:pos x="2550" y="52"/>
              </a:cxn>
              <a:cxn ang="0">
                <a:pos x="2670" y="36"/>
              </a:cxn>
              <a:cxn ang="0">
                <a:pos x="2788" y="24"/>
              </a:cxn>
              <a:cxn ang="0">
                <a:pos x="2900" y="14"/>
              </a:cxn>
              <a:cxn ang="0">
                <a:pos x="3008" y="6"/>
              </a:cxn>
              <a:cxn ang="0">
                <a:pos x="3112" y="0"/>
              </a:cxn>
            </a:cxnLst>
            <a:rect l="0" t="0" r="r" b="b"/>
            <a:pathLst>
              <a:path w="3112" h="584">
                <a:moveTo>
                  <a:pt x="0" y="584"/>
                </a:moveTo>
                <a:lnTo>
                  <a:pt x="0" y="584"/>
                </a:lnTo>
                <a:lnTo>
                  <a:pt x="90" y="560"/>
                </a:lnTo>
                <a:lnTo>
                  <a:pt x="336" y="498"/>
                </a:lnTo>
                <a:lnTo>
                  <a:pt x="506" y="456"/>
                </a:lnTo>
                <a:lnTo>
                  <a:pt x="702" y="410"/>
                </a:lnTo>
                <a:lnTo>
                  <a:pt x="920" y="360"/>
                </a:lnTo>
                <a:lnTo>
                  <a:pt x="1154" y="306"/>
                </a:lnTo>
                <a:lnTo>
                  <a:pt x="1402" y="254"/>
                </a:lnTo>
                <a:lnTo>
                  <a:pt x="1656" y="202"/>
                </a:lnTo>
                <a:lnTo>
                  <a:pt x="1916" y="154"/>
                </a:lnTo>
                <a:lnTo>
                  <a:pt x="2174" y="108"/>
                </a:lnTo>
                <a:lnTo>
                  <a:pt x="2302" y="88"/>
                </a:lnTo>
                <a:lnTo>
                  <a:pt x="2426" y="68"/>
                </a:lnTo>
                <a:lnTo>
                  <a:pt x="2550" y="52"/>
                </a:lnTo>
                <a:lnTo>
                  <a:pt x="2670" y="36"/>
                </a:lnTo>
                <a:lnTo>
                  <a:pt x="2788" y="24"/>
                </a:lnTo>
                <a:lnTo>
                  <a:pt x="2900" y="14"/>
                </a:lnTo>
                <a:lnTo>
                  <a:pt x="3008" y="6"/>
                </a:lnTo>
                <a:lnTo>
                  <a:pt x="3112" y="0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 useBgFill="1">
        <p:nvSpPr>
          <p:cNvPr id="13" name="Freeform 10"/>
          <p:cNvSpPr>
            <a:spLocks/>
          </p:cNvSpPr>
          <p:nvPr/>
        </p:nvSpPr>
        <p:spPr bwMode="hidden">
          <a:xfrm>
            <a:off x="211665" y="4058555"/>
            <a:ext cx="8723376" cy="1329874"/>
          </a:xfrm>
          <a:custGeom>
            <a:avLst/>
            <a:gdLst/>
            <a:ahLst/>
            <a:cxnLst>
              <a:cxn ang="0">
                <a:pos x="8192" y="512"/>
              </a:cxn>
              <a:cxn ang="0">
                <a:pos x="8040" y="570"/>
              </a:cxn>
              <a:cxn ang="0">
                <a:pos x="7878" y="620"/>
              </a:cxn>
              <a:cxn ang="0">
                <a:pos x="7706" y="666"/>
              </a:cxn>
              <a:cxn ang="0">
                <a:pos x="7522" y="702"/>
              </a:cxn>
              <a:cxn ang="0">
                <a:pos x="7322" y="730"/>
              </a:cxn>
              <a:cxn ang="0">
                <a:pos x="7106" y="750"/>
              </a:cxn>
              <a:cxn ang="0">
                <a:pos x="6872" y="762"/>
              </a:cxn>
              <a:cxn ang="0">
                <a:pos x="6618" y="760"/>
              </a:cxn>
              <a:cxn ang="0">
                <a:pos x="6342" y="750"/>
              </a:cxn>
              <a:cxn ang="0">
                <a:pos x="6042" y="726"/>
              </a:cxn>
              <a:cxn ang="0">
                <a:pos x="5716" y="690"/>
              </a:cxn>
              <a:cxn ang="0">
                <a:pos x="5364" y="642"/>
              </a:cxn>
              <a:cxn ang="0">
                <a:pos x="4982" y="578"/>
              </a:cxn>
              <a:cxn ang="0">
                <a:pos x="4568" y="500"/>
              </a:cxn>
              <a:cxn ang="0">
                <a:pos x="4122" y="406"/>
              </a:cxn>
              <a:cxn ang="0">
                <a:pos x="3640" y="296"/>
              </a:cxn>
              <a:cxn ang="0">
                <a:pos x="3396" y="240"/>
              </a:cxn>
              <a:cxn ang="0">
                <a:pos x="2934" y="148"/>
              </a:cxn>
              <a:cxn ang="0">
                <a:pos x="2512" y="82"/>
              </a:cxn>
              <a:cxn ang="0">
                <a:pos x="2126" y="36"/>
              </a:cxn>
              <a:cxn ang="0">
                <a:pos x="1776" y="10"/>
              </a:cxn>
              <a:cxn ang="0">
                <a:pos x="1462" y="0"/>
              </a:cxn>
              <a:cxn ang="0">
                <a:pos x="1182" y="4"/>
              </a:cxn>
              <a:cxn ang="0">
                <a:pos x="934" y="20"/>
              </a:cxn>
              <a:cxn ang="0">
                <a:pos x="716" y="44"/>
              </a:cxn>
              <a:cxn ang="0">
                <a:pos x="530" y="74"/>
              </a:cxn>
              <a:cxn ang="0">
                <a:pos x="374" y="108"/>
              </a:cxn>
              <a:cxn ang="0">
                <a:pos x="248" y="144"/>
              </a:cxn>
              <a:cxn ang="0">
                <a:pos x="148" y="176"/>
              </a:cxn>
              <a:cxn ang="0">
                <a:pos x="48" y="216"/>
              </a:cxn>
              <a:cxn ang="0">
                <a:pos x="0" y="240"/>
              </a:cxn>
              <a:cxn ang="0">
                <a:pos x="8192" y="1192"/>
              </a:cxn>
              <a:cxn ang="0">
                <a:pos x="8196" y="1186"/>
              </a:cxn>
              <a:cxn ang="0">
                <a:pos x="8196" y="510"/>
              </a:cxn>
              <a:cxn ang="0">
                <a:pos x="8192" y="512"/>
              </a:cxn>
            </a:cxnLst>
            <a:rect l="0" t="0" r="r" b="b"/>
            <a:pathLst>
              <a:path w="8196" h="1192">
                <a:moveTo>
                  <a:pt x="8192" y="512"/>
                </a:moveTo>
                <a:lnTo>
                  <a:pt x="8192" y="512"/>
                </a:lnTo>
                <a:lnTo>
                  <a:pt x="8116" y="542"/>
                </a:lnTo>
                <a:lnTo>
                  <a:pt x="8040" y="570"/>
                </a:lnTo>
                <a:lnTo>
                  <a:pt x="7960" y="596"/>
                </a:lnTo>
                <a:lnTo>
                  <a:pt x="7878" y="620"/>
                </a:lnTo>
                <a:lnTo>
                  <a:pt x="7794" y="644"/>
                </a:lnTo>
                <a:lnTo>
                  <a:pt x="7706" y="666"/>
                </a:lnTo>
                <a:lnTo>
                  <a:pt x="7616" y="684"/>
                </a:lnTo>
                <a:lnTo>
                  <a:pt x="7522" y="702"/>
                </a:lnTo>
                <a:lnTo>
                  <a:pt x="7424" y="718"/>
                </a:lnTo>
                <a:lnTo>
                  <a:pt x="7322" y="730"/>
                </a:lnTo>
                <a:lnTo>
                  <a:pt x="7216" y="742"/>
                </a:lnTo>
                <a:lnTo>
                  <a:pt x="7106" y="750"/>
                </a:lnTo>
                <a:lnTo>
                  <a:pt x="6992" y="758"/>
                </a:lnTo>
                <a:lnTo>
                  <a:pt x="6872" y="762"/>
                </a:lnTo>
                <a:lnTo>
                  <a:pt x="6748" y="762"/>
                </a:lnTo>
                <a:lnTo>
                  <a:pt x="6618" y="760"/>
                </a:lnTo>
                <a:lnTo>
                  <a:pt x="6482" y="756"/>
                </a:lnTo>
                <a:lnTo>
                  <a:pt x="6342" y="750"/>
                </a:lnTo>
                <a:lnTo>
                  <a:pt x="6196" y="740"/>
                </a:lnTo>
                <a:lnTo>
                  <a:pt x="6042" y="726"/>
                </a:lnTo>
                <a:lnTo>
                  <a:pt x="5882" y="710"/>
                </a:lnTo>
                <a:lnTo>
                  <a:pt x="5716" y="690"/>
                </a:lnTo>
                <a:lnTo>
                  <a:pt x="5544" y="668"/>
                </a:lnTo>
                <a:lnTo>
                  <a:pt x="5364" y="642"/>
                </a:lnTo>
                <a:lnTo>
                  <a:pt x="5176" y="612"/>
                </a:lnTo>
                <a:lnTo>
                  <a:pt x="4982" y="578"/>
                </a:lnTo>
                <a:lnTo>
                  <a:pt x="4778" y="540"/>
                </a:lnTo>
                <a:lnTo>
                  <a:pt x="4568" y="500"/>
                </a:lnTo>
                <a:lnTo>
                  <a:pt x="4348" y="454"/>
                </a:lnTo>
                <a:lnTo>
                  <a:pt x="4122" y="406"/>
                </a:lnTo>
                <a:lnTo>
                  <a:pt x="3886" y="354"/>
                </a:lnTo>
                <a:lnTo>
                  <a:pt x="3640" y="296"/>
                </a:lnTo>
                <a:lnTo>
                  <a:pt x="3640" y="296"/>
                </a:lnTo>
                <a:lnTo>
                  <a:pt x="3396" y="240"/>
                </a:lnTo>
                <a:lnTo>
                  <a:pt x="3160" y="192"/>
                </a:lnTo>
                <a:lnTo>
                  <a:pt x="2934" y="148"/>
                </a:lnTo>
                <a:lnTo>
                  <a:pt x="2718" y="112"/>
                </a:lnTo>
                <a:lnTo>
                  <a:pt x="2512" y="82"/>
                </a:lnTo>
                <a:lnTo>
                  <a:pt x="2314" y="56"/>
                </a:lnTo>
                <a:lnTo>
                  <a:pt x="2126" y="36"/>
                </a:lnTo>
                <a:lnTo>
                  <a:pt x="1948" y="20"/>
                </a:lnTo>
                <a:lnTo>
                  <a:pt x="1776" y="10"/>
                </a:lnTo>
                <a:lnTo>
                  <a:pt x="1616" y="2"/>
                </a:lnTo>
                <a:lnTo>
                  <a:pt x="1462" y="0"/>
                </a:lnTo>
                <a:lnTo>
                  <a:pt x="1318" y="0"/>
                </a:lnTo>
                <a:lnTo>
                  <a:pt x="1182" y="4"/>
                </a:lnTo>
                <a:lnTo>
                  <a:pt x="1054" y="10"/>
                </a:lnTo>
                <a:lnTo>
                  <a:pt x="934" y="20"/>
                </a:lnTo>
                <a:lnTo>
                  <a:pt x="822" y="30"/>
                </a:lnTo>
                <a:lnTo>
                  <a:pt x="716" y="44"/>
                </a:lnTo>
                <a:lnTo>
                  <a:pt x="620" y="58"/>
                </a:lnTo>
                <a:lnTo>
                  <a:pt x="530" y="74"/>
                </a:lnTo>
                <a:lnTo>
                  <a:pt x="450" y="92"/>
                </a:lnTo>
                <a:lnTo>
                  <a:pt x="374" y="108"/>
                </a:lnTo>
                <a:lnTo>
                  <a:pt x="308" y="126"/>
                </a:lnTo>
                <a:lnTo>
                  <a:pt x="248" y="144"/>
                </a:lnTo>
                <a:lnTo>
                  <a:pt x="194" y="160"/>
                </a:lnTo>
                <a:lnTo>
                  <a:pt x="148" y="176"/>
                </a:lnTo>
                <a:lnTo>
                  <a:pt x="108" y="192"/>
                </a:lnTo>
                <a:lnTo>
                  <a:pt x="48" y="216"/>
                </a:lnTo>
                <a:lnTo>
                  <a:pt x="12" y="234"/>
                </a:lnTo>
                <a:lnTo>
                  <a:pt x="0" y="240"/>
                </a:lnTo>
                <a:lnTo>
                  <a:pt x="0" y="1192"/>
                </a:lnTo>
                <a:lnTo>
                  <a:pt x="8192" y="1192"/>
                </a:lnTo>
                <a:lnTo>
                  <a:pt x="8192" y="1192"/>
                </a:lnTo>
                <a:lnTo>
                  <a:pt x="8196" y="1186"/>
                </a:lnTo>
                <a:lnTo>
                  <a:pt x="8196" y="1186"/>
                </a:lnTo>
                <a:lnTo>
                  <a:pt x="8196" y="510"/>
                </a:lnTo>
                <a:lnTo>
                  <a:pt x="8196" y="510"/>
                </a:lnTo>
                <a:lnTo>
                  <a:pt x="8192" y="512"/>
                </a:lnTo>
                <a:lnTo>
                  <a:pt x="8192" y="512"/>
                </a:lnTo>
                <a:close/>
              </a:path>
            </a:pathLst>
          </a:custGeom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0032" y="2463560"/>
            <a:ext cx="7772400" cy="1524000"/>
          </a:xfrm>
        </p:spPr>
        <p:txBody>
          <a:bodyPr anchor="t">
            <a:normAutofit/>
          </a:bodyPr>
          <a:lstStyle>
            <a:lvl1pPr algn="ctr">
              <a:defRPr sz="4400" b="0" cap="none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67365" y="1437448"/>
            <a:ext cx="6417734" cy="939801"/>
          </a:xfrm>
        </p:spPr>
        <p:txBody>
          <a:bodyPr anchor="b"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4473EC-FFD2-4F2D-8A8C-BEEAE06BBA62}" type="datetimeFigureOut">
              <a:rPr lang="cs-CZ" smtClean="0"/>
              <a:t>29.8.2013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FA9B21-8811-417D-BC05-F2235D78A4FD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4473EC-FFD2-4F2D-8A8C-BEEAE06BBA62}" type="datetimeFigureOut">
              <a:rPr lang="cs-CZ" smtClean="0"/>
              <a:t>29.8.2013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FA9B21-8811-417D-BC05-F2235D78A4FD}" type="slidenum">
              <a:rPr lang="cs-CZ" smtClean="0"/>
              <a:t>‹#›</a:t>
            </a:fld>
            <a:endParaRPr lang="cs-CZ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676655" y="2679192"/>
            <a:ext cx="3822192" cy="3447288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2679192"/>
            <a:ext cx="3822192" cy="3447288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6656" y="2678114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7332" y="3429000"/>
            <a:ext cx="3820055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8200" y="2678113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 i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3429000"/>
            <a:ext cx="3822192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4473EC-FFD2-4F2D-8A8C-BEEAE06BBA62}" type="datetimeFigureOut">
              <a:rPr lang="cs-CZ" smtClean="0"/>
              <a:t>29.8.2013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FA9B21-8811-417D-BC05-F2235D78A4FD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4473EC-FFD2-4F2D-8A8C-BEEAE06BBA62}" type="datetimeFigureOut">
              <a:rPr lang="cs-CZ" smtClean="0"/>
              <a:t>29.8.2013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FA9B21-8811-417D-BC05-F2235D78A4FD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ounded Rectangle 11"/>
          <p:cNvSpPr/>
          <p:nvPr/>
        </p:nvSpPr>
        <p:spPr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6" name="Group 5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29874"/>
            <a:chOff x="-3905251" y="4294188"/>
            <a:chExt cx="13027839" cy="1892300"/>
          </a:xfrm>
        </p:grpSpPr>
        <p:sp>
          <p:nvSpPr>
            <p:cNvPr id="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4473EC-FFD2-4F2D-8A8C-BEEAE06BBA62}" type="datetimeFigureOut">
              <a:rPr lang="cs-CZ" smtClean="0"/>
              <a:t>29.8.2013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FA9B21-8811-417D-BC05-F2235D78A4FD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4473EC-FFD2-4F2D-8A8C-BEEAE06BBA62}" type="datetimeFigureOut">
              <a:rPr lang="cs-CZ" smtClean="0"/>
              <a:t>29.8.2013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FA9B21-8811-417D-BC05-F2235D78A4FD}" type="slidenum">
              <a:rPr lang="cs-CZ" smtClean="0"/>
              <a:t>‹#›</a:t>
            </a:fld>
            <a:endParaRPr lang="cs-CZ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4400" y="3581400"/>
            <a:ext cx="3352800" cy="1905001"/>
          </a:xfrm>
        </p:spPr>
        <p:txBody>
          <a:bodyPr anchor="t"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800">
                <a:solidFill>
                  <a:schemeClr val="tx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grpSp>
        <p:nvGrpSpPr>
          <p:cNvPr id="2" name="Group 23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31580"/>
            <a:chOff x="-3905250" y="4294188"/>
            <a:chExt cx="13011150" cy="1892300"/>
          </a:xfrm>
        </p:grpSpPr>
        <p:sp>
          <p:nvSpPr>
            <p:cNvPr id="25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6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7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8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9" name="Freeform 28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2" name="Title 21"/>
          <p:cNvSpPr>
            <a:spLocks noGrp="1"/>
          </p:cNvSpPr>
          <p:nvPr>
            <p:ph type="title"/>
          </p:nvPr>
        </p:nvSpPr>
        <p:spPr>
          <a:xfrm>
            <a:off x="914400" y="2286000"/>
            <a:ext cx="3352800" cy="1252728"/>
          </a:xfrm>
        </p:spPr>
        <p:txBody>
          <a:bodyPr anchor="b">
            <a:noAutofit/>
          </a:bodyPr>
          <a:lstStyle>
            <a:lvl1pPr algn="l">
              <a:defRPr sz="3200">
                <a:solidFill>
                  <a:schemeClr val="tx2"/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51962" y="1828800"/>
            <a:ext cx="3904076" cy="3810000"/>
          </a:xfrm>
        </p:spPr>
        <p:txBody>
          <a:bodyPr anchor="ctr"/>
          <a:lstStyle>
            <a:lvl1pPr>
              <a:buClr>
                <a:schemeClr val="bg1"/>
              </a:buClr>
              <a:defRPr sz="2200">
                <a:solidFill>
                  <a:schemeClr val="tx2"/>
                </a:solidFill>
              </a:defRPr>
            </a:lvl1pPr>
            <a:lvl2pPr>
              <a:buClr>
                <a:schemeClr val="bg1"/>
              </a:buClr>
              <a:defRPr sz="2000">
                <a:solidFill>
                  <a:schemeClr val="tx2"/>
                </a:solidFill>
              </a:defRPr>
            </a:lvl2pPr>
            <a:lvl3pPr>
              <a:buClr>
                <a:schemeClr val="bg1"/>
              </a:buClr>
              <a:defRPr sz="1800">
                <a:solidFill>
                  <a:schemeClr val="tx2"/>
                </a:solidFill>
              </a:defRPr>
            </a:lvl3pPr>
            <a:lvl4pPr>
              <a:buClr>
                <a:schemeClr val="bg1"/>
              </a:buClr>
              <a:defRPr sz="1600">
                <a:solidFill>
                  <a:schemeClr val="tx2"/>
                </a:solidFill>
              </a:defRPr>
            </a:lvl4pPr>
            <a:lvl5pPr>
              <a:buClr>
                <a:schemeClr val="bg1"/>
              </a:buClr>
              <a:defRPr sz="1600">
                <a:solidFill>
                  <a:schemeClr val="tx2"/>
                </a:solidFill>
              </a:defRPr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228600" y="228600"/>
            <a:ext cx="8695944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9" name="Group 8"/>
          <p:cNvGrpSpPr>
            <a:grpSpLocks noChangeAspect="1"/>
          </p:cNvGrpSpPr>
          <p:nvPr/>
        </p:nvGrpSpPr>
        <p:grpSpPr bwMode="hidden">
          <a:xfrm>
            <a:off x="211665" y="5353963"/>
            <a:ext cx="8723376" cy="1331580"/>
            <a:chOff x="-3905250" y="4294188"/>
            <a:chExt cx="13011150" cy="1892300"/>
          </a:xfrm>
        </p:grpSpPr>
        <p:sp>
          <p:nvSpPr>
            <p:cNvPr id="10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4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874155" y="338667"/>
            <a:ext cx="3812645" cy="2429934"/>
          </a:xfrm>
        </p:spPr>
        <p:txBody>
          <a:bodyPr anchor="b">
            <a:normAutofit/>
          </a:bodyPr>
          <a:lstStyle>
            <a:lvl1pPr algn="l">
              <a:defRPr sz="2800" b="0">
                <a:solidFill>
                  <a:srgbClr val="FFFFFF"/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868333" y="2785533"/>
            <a:ext cx="3818467" cy="2421467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4473EC-FFD2-4F2D-8A8C-BEEAE06BBA62}" type="datetimeFigureOut">
              <a:rPr lang="cs-CZ" smtClean="0"/>
              <a:t>29.8.2013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FA9B21-8811-417D-BC05-F2235D78A4FD}" type="slidenum">
              <a:rPr lang="cs-CZ" smtClean="0"/>
              <a:t>‹#›</a:t>
            </a:fld>
            <a:endParaRPr lang="cs-CZ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838200" y="1371600"/>
            <a:ext cx="3566160" cy="2926080"/>
          </a:xfrm>
          <a:prstGeom prst="roundRect">
            <a:avLst>
              <a:gd name="adj" fmla="val 3924"/>
            </a:avLst>
          </a:prstGeom>
          <a:solidFill>
            <a:schemeClr val="accent1"/>
          </a:solidFill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 fov="600000">
              <a:rot lat="240000" lon="19799999" rev="0"/>
            </a:camera>
            <a:lightRig rig="threePt" dir="t">
              <a:rot lat="0" lon="0" rev="2700000"/>
            </a:lightRig>
          </a:scene3d>
          <a:sp3d>
            <a:bevelT w="44450" h="31750"/>
          </a:sp3d>
        </p:spPr>
        <p:txBody>
          <a:bodyPr/>
          <a:lstStyle>
            <a:lvl1pPr marL="0" indent="0" algn="ctr">
              <a:buNone/>
              <a:defRPr sz="3200">
                <a:solidFill>
                  <a:schemeClr val="bg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ctr"/>
          <a:lstStyle>
            <a:lvl1pPr algn="l">
              <a:defRPr/>
            </a:lvl1pPr>
            <a:lvl2pPr algn="l">
              <a:defRPr/>
            </a:lvl2pPr>
            <a:lvl3pPr algn="l">
              <a:defRPr/>
            </a:lvl3pPr>
            <a:lvl4pPr algn="l">
              <a:defRPr/>
            </a:lvl4pPr>
            <a:lvl5pPr algn="l">
              <a:defRPr/>
            </a:lvl5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4473EC-FFD2-4F2D-8A8C-BEEAE06BBA62}" type="datetimeFigureOut">
              <a:rPr lang="cs-CZ" smtClean="0"/>
              <a:t>29.8.2013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FA9B21-8811-417D-BC05-F2235D78A4FD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Rounded Rectangle 20"/>
          <p:cNvSpPr/>
          <p:nvPr/>
        </p:nvSpPr>
        <p:spPr bwMode="hidden"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4473EC-FFD2-4F2D-8A8C-BEEAE06BBA62}" type="datetimeFigureOut">
              <a:rPr lang="cs-CZ" smtClean="0"/>
              <a:t>29.8.2013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FA9B21-8811-417D-BC05-F2235D78A4FD}" type="slidenum">
              <a:rPr lang="cs-CZ" smtClean="0"/>
              <a:t>‹#›</a:t>
            </a:fld>
            <a:endParaRPr lang="cs-CZ"/>
          </a:p>
        </p:txBody>
      </p:sp>
      <p:grpSp>
        <p:nvGrpSpPr>
          <p:cNvPr id="15" name="Group 14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31580"/>
            <a:chOff x="-3905250" y="4294188"/>
            <a:chExt cx="13011150" cy="1892300"/>
          </a:xfrm>
        </p:grpSpPr>
        <p:sp>
          <p:nvSpPr>
            <p:cNvPr id="16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7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0" name="Freeform 19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1447800"/>
            <a:ext cx="2057400" cy="4487333"/>
          </a:xfrm>
        </p:spPr>
        <p:txBody>
          <a:bodyPr vert="eaVert" anchor="ctr"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447800"/>
            <a:ext cx="6019800" cy="4487334"/>
          </a:xfrm>
        </p:spPr>
        <p:txBody>
          <a:bodyPr vert="eaVert"/>
          <a:lstStyle>
            <a:lvl1pPr>
              <a:buClr>
                <a:schemeClr val="accent1"/>
              </a:buClr>
              <a:defRPr/>
            </a:lvl1pPr>
            <a:lvl2pPr>
              <a:buClr>
                <a:schemeClr val="accent1"/>
              </a:buClr>
              <a:defRPr/>
            </a:lvl2pPr>
            <a:lvl3pPr>
              <a:buClr>
                <a:schemeClr val="accent1"/>
              </a:buClr>
              <a:defRPr/>
            </a:lvl3pPr>
            <a:lvl4pPr>
              <a:buClr>
                <a:schemeClr val="accent1"/>
              </a:buClr>
              <a:defRPr/>
            </a:lvl4pPr>
            <a:lvl5pPr>
              <a:buClr>
                <a:schemeClr val="accent1"/>
              </a:buClr>
              <a:defRPr/>
            </a:lvl5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228600"/>
            <a:ext cx="8695944" cy="2468880"/>
          </a:xfrm>
          <a:prstGeom prst="roundRect">
            <a:avLst>
              <a:gd name="adj" fmla="val 336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8" name="Group 15"/>
          <p:cNvGrpSpPr>
            <a:grpSpLocks noChangeAspect="1"/>
          </p:cNvGrpSpPr>
          <p:nvPr/>
        </p:nvGrpSpPr>
        <p:grpSpPr bwMode="hidden">
          <a:xfrm>
            <a:off x="211665" y="1679429"/>
            <a:ext cx="8723376" cy="1329874"/>
            <a:chOff x="-3905251" y="4294188"/>
            <a:chExt cx="13027839" cy="1892300"/>
          </a:xfrm>
        </p:grpSpPr>
        <p:sp>
          <p:nvSpPr>
            <p:cNvPr id="1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338328"/>
            <a:ext cx="8229600" cy="125272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163672" y="6250164"/>
            <a:ext cx="378669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2"/>
                </a:solidFill>
              </a:defRPr>
            </a:lvl1pPr>
          </a:lstStyle>
          <a:p>
            <a:fld id="{1E4473EC-FFD2-4F2D-8A8C-BEEAE06BBA62}" type="datetimeFigureOut">
              <a:rPr lang="cs-CZ" smtClean="0"/>
              <a:t>29.8.2013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93638" y="6250164"/>
            <a:ext cx="378669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2"/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991088" y="6250163"/>
            <a:ext cx="116182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00">
                <a:solidFill>
                  <a:schemeClr val="tx2"/>
                </a:solidFill>
              </a:defRPr>
            </a:lvl1pPr>
          </a:lstStyle>
          <a:p>
            <a:fld id="{DDFA9B21-8811-417D-BC05-F2235D78A4FD}" type="slidenum">
              <a:rPr lang="cs-CZ" smtClean="0"/>
              <a:t>‹#›</a:t>
            </a:fld>
            <a:endParaRPr lang="cs-CZ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72067" y="2675467"/>
            <a:ext cx="7408333" cy="345069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rgbClr val="FFFFFF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74320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576263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55663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4300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800" kern="1200">
          <a:solidFill>
            <a:schemeClr val="tx2"/>
          </a:solidFill>
          <a:latin typeface="+mn-lt"/>
          <a:ea typeface="+mn-ea"/>
          <a:cs typeface="+mn-cs"/>
        </a:defRPr>
      </a:lvl4pPr>
      <a:lvl5pPr marL="146304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600" kern="1200">
          <a:solidFill>
            <a:schemeClr val="tx2"/>
          </a:solidFill>
          <a:latin typeface="+mn-lt"/>
          <a:ea typeface="+mn-ea"/>
          <a:cs typeface="+mn-cs"/>
        </a:defRPr>
      </a:lvl5pPr>
      <a:lvl6pPr marL="178308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210312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242316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274320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7" Type="http://schemas.openxmlformats.org/officeDocument/2006/relationships/image" Target="../media/image11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.png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emf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emf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Tabulka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11095904"/>
              </p:ext>
            </p:extLst>
          </p:nvPr>
        </p:nvGraphicFramePr>
        <p:xfrm>
          <a:off x="1475656" y="2132856"/>
          <a:ext cx="6264275" cy="1738314"/>
        </p:xfrm>
        <a:graphic>
          <a:graphicData uri="http://schemas.openxmlformats.org/drawingml/2006/table">
            <a:tbl>
              <a:tblPr/>
              <a:tblGrid>
                <a:gridCol w="2006101"/>
                <a:gridCol w="4258174"/>
              </a:tblGrid>
              <a:tr h="605184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2000" b="1" dirty="0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Times New Roman"/>
                        </a:rPr>
                        <a:t>Název školy</a:t>
                      </a:r>
                      <a:endParaRPr lang="cs-CZ" sz="200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47" marR="44447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2000" b="1" dirty="0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Times New Roman"/>
                        </a:rPr>
                        <a:t>ZÁKLADNÍ ŠKOLA, JIČÍN, HUSOVA 170</a:t>
                      </a:r>
                      <a:endParaRPr lang="cs-CZ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47" marR="4444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32090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2000" b="1" dirty="0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Times New Roman"/>
                        </a:rPr>
                        <a:t>Číslo projektu</a:t>
                      </a:r>
                      <a:endParaRPr lang="cs-CZ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47" marR="44447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2000" b="1" dirty="0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Times New Roman"/>
                        </a:rPr>
                        <a:t>CZ.1.07/1.4.00/21.2862</a:t>
                      </a:r>
                      <a:endParaRPr lang="cs-CZ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47" marR="4444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701039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2000" b="1" dirty="0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Times New Roman"/>
                        </a:rPr>
                        <a:t>Číslo a název klíčové aktivity</a:t>
                      </a:r>
                      <a:endParaRPr lang="cs-CZ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47" marR="44447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2000" b="1" dirty="0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Times New Roman"/>
                        </a:rPr>
                        <a:t>3.2 Inovace a zkvalitnění výuky prostřednictvím ICT</a:t>
                      </a:r>
                      <a:endParaRPr lang="cs-CZ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47" marR="4444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pic>
        <p:nvPicPr>
          <p:cNvPr id="18448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27313" y="549275"/>
            <a:ext cx="3767137" cy="1328738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8449" name="TextovéPole 3"/>
          <p:cNvSpPr txBox="1">
            <a:spLocks noChangeArrowheads="1"/>
          </p:cNvSpPr>
          <p:nvPr/>
        </p:nvSpPr>
        <p:spPr bwMode="auto">
          <a:xfrm>
            <a:off x="1187450" y="4508500"/>
            <a:ext cx="7129463" cy="147732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cs-CZ" b="1"/>
              <a:t>Název </a:t>
            </a:r>
            <a:r>
              <a:rPr lang="cs-CZ" b="1" smtClean="0"/>
              <a:t>DUM:</a:t>
            </a:r>
            <a:r>
              <a:rPr lang="cs-CZ" smtClean="0"/>
              <a:t>VY_32_INOVACE_XV_1_11</a:t>
            </a:r>
            <a:endParaRPr lang="cs-CZ" dirty="0"/>
          </a:p>
          <a:p>
            <a:pPr eaLnBrk="1" hangingPunct="1"/>
            <a:endParaRPr lang="cs-CZ" b="1" dirty="0"/>
          </a:p>
          <a:p>
            <a:pPr eaLnBrk="1" hangingPunct="1"/>
            <a:r>
              <a:rPr lang="cs-CZ" b="1" dirty="0"/>
              <a:t>Šablona číslo:    </a:t>
            </a:r>
            <a:r>
              <a:rPr lang="cs-CZ" dirty="0" smtClean="0"/>
              <a:t>XV</a:t>
            </a:r>
            <a:r>
              <a:rPr lang="cs-CZ" b="1" dirty="0" smtClean="0"/>
              <a:t>     </a:t>
            </a:r>
            <a:r>
              <a:rPr lang="cs-CZ" b="1" dirty="0"/>
              <a:t>Sada číslo: </a:t>
            </a:r>
            <a:r>
              <a:rPr lang="cs-CZ" dirty="0" smtClean="0"/>
              <a:t>1   </a:t>
            </a:r>
            <a:r>
              <a:rPr lang="cs-CZ" b="1" dirty="0" smtClean="0"/>
              <a:t>      </a:t>
            </a:r>
            <a:r>
              <a:rPr lang="cs-CZ" b="1"/>
              <a:t>Pořadové </a:t>
            </a:r>
            <a:r>
              <a:rPr lang="cs-CZ" b="1" smtClean="0"/>
              <a:t>číslo: </a:t>
            </a:r>
            <a:r>
              <a:rPr lang="cs-CZ" smtClean="0"/>
              <a:t>11</a:t>
            </a:r>
            <a:endParaRPr lang="cs-CZ" dirty="0"/>
          </a:p>
          <a:p>
            <a:pPr eaLnBrk="1" hangingPunct="1"/>
            <a:endParaRPr lang="cs-CZ" b="1" dirty="0"/>
          </a:p>
          <a:p>
            <a:pPr eaLnBrk="1" hangingPunct="1"/>
            <a:r>
              <a:rPr lang="cs-CZ" b="1" dirty="0"/>
              <a:t>Autor: </a:t>
            </a:r>
            <a:r>
              <a:rPr lang="cs-CZ" dirty="0"/>
              <a:t>Mgr. </a:t>
            </a:r>
            <a:r>
              <a:rPr lang="cs-CZ" dirty="0" smtClean="0"/>
              <a:t>Kateřina Zídková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400121888"/>
      </p:ext>
    </p:extLst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Obdélník 3"/>
          <p:cNvSpPr>
            <a:spLocks noChangeArrowheads="1"/>
          </p:cNvSpPr>
          <p:nvPr/>
        </p:nvSpPr>
        <p:spPr bwMode="auto">
          <a:xfrm>
            <a:off x="827087" y="476672"/>
            <a:ext cx="7273925" cy="66171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just"/>
            <a:r>
              <a:rPr lang="cs-CZ" sz="1600" b="1" dirty="0"/>
              <a:t>Anotace</a:t>
            </a:r>
            <a:r>
              <a:rPr lang="cs-CZ" sz="1600" b="1"/>
              <a:t>: </a:t>
            </a:r>
            <a:r>
              <a:rPr lang="cs-CZ" sz="1600" smtClean="0"/>
              <a:t>CLIL:</a:t>
            </a:r>
            <a:r>
              <a:rPr lang="cs-CZ" sz="1600" b="1" smtClean="0"/>
              <a:t> </a:t>
            </a:r>
            <a:r>
              <a:rPr lang="cs-CZ" sz="1600" smtClean="0"/>
              <a:t>Pracovní činnosti v angličtině. Výroba papírové labutě podle instrukcí v angličtině.</a:t>
            </a:r>
            <a:endParaRPr lang="cs-CZ" sz="1600" dirty="0" smtClean="0"/>
          </a:p>
          <a:p>
            <a:pPr algn="just"/>
            <a:r>
              <a:rPr lang="cs-CZ" sz="1600" dirty="0" smtClean="0"/>
              <a:t/>
            </a:r>
            <a:br>
              <a:rPr lang="cs-CZ" sz="1600" dirty="0" smtClean="0"/>
            </a:br>
            <a:r>
              <a:rPr lang="cs-CZ" sz="1600" b="1" dirty="0" smtClean="0"/>
              <a:t>Očekávaný </a:t>
            </a:r>
            <a:r>
              <a:rPr lang="cs-CZ" sz="1600" b="1" smtClean="0"/>
              <a:t>výstup: </a:t>
            </a:r>
            <a:r>
              <a:rPr lang="cs-CZ" sz="1600" smtClean="0"/>
              <a:t>Žáci vyrobí labuť ze čtvrtky a tenkého papíru. S využitím názorného obrazového materiálu v prezentaci a učitelovy demonstrace se rozvíjejí ve vnímání cizího jazyka jako nástroje komunikace. Naučí se skládat harmoniku z tenkého papíru, obkreslí šablonu, procvičí se v přesném stříhání a naučí se sestavit výrobek podle návodu. Naučí se anglická slova: swan, scissors, pencil, glue, paper, beautiful, fold, turn.</a:t>
            </a:r>
            <a:endParaRPr lang="cs-CZ" sz="1600" dirty="0" smtClean="0"/>
          </a:p>
          <a:p>
            <a:pPr algn="just"/>
            <a:r>
              <a:rPr lang="cs-CZ" sz="1600" dirty="0"/>
              <a:t/>
            </a:r>
            <a:br>
              <a:rPr lang="cs-CZ" sz="1600" dirty="0"/>
            </a:br>
            <a:r>
              <a:rPr lang="cs-CZ" sz="1600" b="1" dirty="0"/>
              <a:t>Druh učebního materiálu: </a:t>
            </a:r>
            <a:r>
              <a:rPr lang="cs-CZ" sz="1600" dirty="0"/>
              <a:t>prezentace zpracovaná v programu </a:t>
            </a:r>
            <a:r>
              <a:rPr lang="cs-CZ" sz="1600" dirty="0" smtClean="0"/>
              <a:t>PowerPoint</a:t>
            </a:r>
            <a:endParaRPr lang="cs-CZ" sz="1600" dirty="0"/>
          </a:p>
          <a:p>
            <a:pPr algn="just"/>
            <a:r>
              <a:rPr lang="cs-CZ" sz="1600" dirty="0"/>
              <a:t/>
            </a:r>
            <a:br>
              <a:rPr lang="cs-CZ" sz="1600" dirty="0"/>
            </a:br>
            <a:r>
              <a:rPr lang="cs-CZ" sz="1600" b="1" dirty="0"/>
              <a:t>Typická věková skupina: </a:t>
            </a:r>
            <a:r>
              <a:rPr lang="cs-CZ" sz="1600" dirty="0" smtClean="0"/>
              <a:t> 6 - 8 let</a:t>
            </a:r>
            <a:endParaRPr lang="cs-CZ" sz="1600" dirty="0"/>
          </a:p>
          <a:p>
            <a:pPr algn="just"/>
            <a:r>
              <a:rPr lang="cs-CZ" sz="1600" dirty="0"/>
              <a:t/>
            </a:r>
            <a:br>
              <a:rPr lang="cs-CZ" sz="1600" dirty="0"/>
            </a:br>
            <a:r>
              <a:rPr lang="cs-CZ" sz="1600" b="1" dirty="0"/>
              <a:t>Klíčová slova</a:t>
            </a:r>
            <a:r>
              <a:rPr lang="cs-CZ" sz="1600" b="1"/>
              <a:t>: </a:t>
            </a:r>
            <a:r>
              <a:rPr lang="cs-CZ" sz="1600" smtClean="0"/>
              <a:t>CLIL, pracovní postup v angličtině, labuť, papír, skládání</a:t>
            </a:r>
            <a:endParaRPr lang="cs-CZ" sz="1600" dirty="0"/>
          </a:p>
          <a:p>
            <a:pPr algn="just"/>
            <a:r>
              <a:rPr lang="cs-CZ" sz="1600" dirty="0" smtClean="0"/>
              <a:t/>
            </a:r>
            <a:br>
              <a:rPr lang="cs-CZ" sz="1600" dirty="0" smtClean="0"/>
            </a:br>
            <a:r>
              <a:rPr lang="cs-CZ" sz="1600" b="1" dirty="0" smtClean="0"/>
              <a:t>Pomůcky a </a:t>
            </a:r>
            <a:r>
              <a:rPr lang="cs-CZ" sz="1600" b="1" smtClean="0"/>
              <a:t>materiál: </a:t>
            </a:r>
            <a:r>
              <a:rPr lang="cs-CZ" sz="1600" smtClean="0"/>
              <a:t>interaktivní tabule, bílá čtvrtka, tenký papír (pauzovací), tužka, nůžky, oranžová pastelka, šablona labutě (možno vytisknout z prezentace), při pilotáži jsme použili šablony asi 7x7 cm. </a:t>
            </a:r>
            <a:endParaRPr lang="cs-CZ" sz="1600" dirty="0"/>
          </a:p>
          <a:p>
            <a:pPr algn="just"/>
            <a:endParaRPr lang="cs-CZ" sz="1600" dirty="0" smtClean="0"/>
          </a:p>
          <a:p>
            <a:pPr algn="just"/>
            <a:r>
              <a:rPr lang="cs-CZ" sz="1600" b="1" dirty="0" smtClean="0"/>
              <a:t>Potřebný </a:t>
            </a:r>
            <a:r>
              <a:rPr lang="cs-CZ" sz="1600" b="1" dirty="0"/>
              <a:t>čas pro výuku </a:t>
            </a:r>
            <a:r>
              <a:rPr lang="cs-CZ" sz="1600" b="1"/>
              <a:t>DUM</a:t>
            </a:r>
            <a:r>
              <a:rPr lang="cs-CZ" sz="1600" b="1" smtClean="0"/>
              <a:t>: </a:t>
            </a:r>
            <a:r>
              <a:rPr lang="cs-CZ" sz="1600"/>
              <a:t>3</a:t>
            </a:r>
            <a:r>
              <a:rPr lang="cs-CZ" sz="1600" smtClean="0"/>
              <a:t>0 </a:t>
            </a:r>
            <a:r>
              <a:rPr lang="cs-CZ" sz="1600" dirty="0"/>
              <a:t>minut</a:t>
            </a:r>
          </a:p>
          <a:p>
            <a:pPr algn="just"/>
            <a:r>
              <a:rPr lang="cs-CZ" sz="1600"/>
              <a:t/>
            </a:r>
            <a:br>
              <a:rPr lang="cs-CZ" sz="1600"/>
            </a:br>
            <a:endParaRPr lang="cs-CZ" b="1" dirty="0"/>
          </a:p>
          <a:p>
            <a:endParaRPr lang="cs-CZ" b="1" dirty="0"/>
          </a:p>
          <a:p>
            <a:endParaRPr lang="cs-CZ" b="1" dirty="0"/>
          </a:p>
          <a:p>
            <a:r>
              <a:rPr lang="cs-CZ" b="1" dirty="0"/>
              <a:t> 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672429213"/>
      </p:ext>
    </p:extLst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683568" y="764705"/>
            <a:ext cx="7704856" cy="5328592"/>
          </a:xfrm>
        </p:spPr>
        <p:txBody>
          <a:bodyPr>
            <a:normAutofit lnSpcReduction="10000"/>
          </a:bodyPr>
          <a:lstStyle/>
          <a:p>
            <a:r>
              <a:rPr lang="cs-CZ" sz="1600" b="1">
                <a:solidFill>
                  <a:schemeClr val="tx1"/>
                </a:solidFill>
              </a:rPr>
              <a:t>Metodické zhodnocení a popis práce s digitálním učebním materiálem: </a:t>
            </a:r>
            <a:endParaRPr lang="cs-CZ" sz="1600" b="1" smtClean="0">
              <a:solidFill>
                <a:schemeClr val="tx1"/>
              </a:solidFill>
            </a:endParaRPr>
          </a:p>
          <a:p>
            <a:endParaRPr lang="cs-CZ" sz="1600" b="1">
              <a:solidFill>
                <a:schemeClr val="tx1"/>
              </a:solidFill>
            </a:endParaRPr>
          </a:p>
          <a:p>
            <a:r>
              <a:rPr lang="cs-CZ" sz="1600" smtClean="0">
                <a:solidFill>
                  <a:schemeClr val="tx1"/>
                </a:solidFill>
              </a:rPr>
              <a:t>Práce </a:t>
            </a:r>
            <a:r>
              <a:rPr lang="cs-CZ" sz="1600">
                <a:solidFill>
                  <a:schemeClr val="tx1"/>
                </a:solidFill>
              </a:rPr>
              <a:t>je inspirována pohádkou „Ugly Duckling“, kde je možná jednoduchá dramatizace. Učitel vede výuku převážně v angličtině, může se inspirovat návodem přímo v prezentaci. </a:t>
            </a:r>
            <a:endParaRPr lang="cs-CZ" sz="1600" smtClean="0">
              <a:solidFill>
                <a:schemeClr val="tx1"/>
              </a:solidFill>
            </a:endParaRPr>
          </a:p>
          <a:p>
            <a:r>
              <a:rPr lang="cs-CZ" sz="1600" smtClean="0">
                <a:solidFill>
                  <a:schemeClr val="tx1"/>
                </a:solidFill>
              </a:rPr>
              <a:t>List </a:t>
            </a:r>
            <a:r>
              <a:rPr lang="cs-CZ" sz="1600">
                <a:solidFill>
                  <a:schemeClr val="tx1"/>
                </a:solidFill>
              </a:rPr>
              <a:t>7:  Nejprve čteme pomůcky ze seznamu, děti hádají, co slova znamenají, po doteku tabule se objeví </a:t>
            </a:r>
            <a:r>
              <a:rPr lang="cs-CZ" sz="1600" smtClean="0">
                <a:solidFill>
                  <a:schemeClr val="tx1"/>
                </a:solidFill>
              </a:rPr>
              <a:t>obrázek</a:t>
            </a:r>
            <a:r>
              <a:rPr lang="cs-CZ" sz="1600" smtClean="0">
                <a:solidFill>
                  <a:schemeClr val="tx1"/>
                </a:solidFill>
              </a:rPr>
              <a:t>. Učitel projde zbytek prezentace – návod na výrobu labutě. Šablonu obkreslíme na čtvrtku (šetříme míístem) a vystřihneme.</a:t>
            </a:r>
            <a:endParaRPr lang="cs-CZ" sz="1600" smtClean="0">
              <a:solidFill>
                <a:schemeClr val="tx1"/>
              </a:solidFill>
            </a:endParaRPr>
          </a:p>
          <a:p>
            <a:r>
              <a:rPr lang="cs-CZ" sz="1600" smtClean="0">
                <a:solidFill>
                  <a:schemeClr val="tx1"/>
                </a:solidFill>
              </a:rPr>
              <a:t>Křídla </a:t>
            </a:r>
            <a:r>
              <a:rPr lang="cs-CZ" sz="1600">
                <a:solidFill>
                  <a:schemeClr val="tx1"/>
                </a:solidFill>
              </a:rPr>
              <a:t>z jemného papíru:  Každý žák dostane tenký papír velikosti A4. Učitel předvede skládání a říká : Fold and turn, fold and turn,… Šíře skladu se řídí velikostí šablony. Odzkoušená šíře je 1- 1,5 cm</a:t>
            </a:r>
            <a:r>
              <a:rPr lang="cs-CZ" sz="1600" smtClean="0">
                <a:solidFill>
                  <a:schemeClr val="tx1"/>
                </a:solidFill>
              </a:rPr>
              <a:t>. Není třeba rozměřovat, nepřesnosti nejsou na škodu.</a:t>
            </a:r>
            <a:endParaRPr lang="cs-CZ" sz="1600">
              <a:solidFill>
                <a:schemeClr val="tx1"/>
              </a:solidFill>
            </a:endParaRPr>
          </a:p>
          <a:p>
            <a:r>
              <a:rPr lang="cs-CZ" sz="1600">
                <a:solidFill>
                  <a:schemeClr val="tx1"/>
                </a:solidFill>
              </a:rPr>
              <a:t>Křídla (harmoniku) žáci přehnou a navléknou do nastřihnutí. </a:t>
            </a:r>
            <a:r>
              <a:rPr lang="cs-CZ" sz="1600" smtClean="0">
                <a:solidFill>
                  <a:schemeClr val="tx1"/>
                </a:solidFill>
              </a:rPr>
              <a:t>Uprostřed </a:t>
            </a:r>
            <a:r>
              <a:rPr lang="cs-CZ" sz="1600">
                <a:solidFill>
                  <a:schemeClr val="tx1"/>
                </a:solidFill>
              </a:rPr>
              <a:t>slepí. Složená křídla zkrátí podle svého, nejlépe do obloučku</a:t>
            </a:r>
            <a:r>
              <a:rPr lang="cs-CZ" sz="1600" smtClean="0">
                <a:solidFill>
                  <a:schemeClr val="tx1"/>
                </a:solidFill>
              </a:rPr>
              <a:t>. Na obě strany výrobku dokreslí oko a z obou stran vybarví zobák.</a:t>
            </a:r>
            <a:endParaRPr lang="cs-CZ" sz="1600" smtClean="0">
              <a:solidFill>
                <a:schemeClr val="tx1"/>
              </a:solidFill>
            </a:endParaRPr>
          </a:p>
          <a:p>
            <a:endParaRPr lang="cs-CZ" sz="1600">
              <a:solidFill>
                <a:schemeClr val="tx1"/>
              </a:solidFill>
            </a:endParaRPr>
          </a:p>
          <a:p>
            <a:r>
              <a:rPr lang="cs-CZ" sz="1600" b="1" smtClean="0">
                <a:solidFill>
                  <a:schemeClr val="tx1"/>
                </a:solidFill>
              </a:rPr>
              <a:t>Zdroje:</a:t>
            </a:r>
          </a:p>
          <a:p>
            <a:endParaRPr lang="cs-CZ" sz="1600">
              <a:solidFill>
                <a:schemeClr val="tx1"/>
              </a:solidFill>
            </a:endParaRPr>
          </a:p>
          <a:p>
            <a:r>
              <a:rPr lang="cs-CZ" sz="1600" smtClean="0">
                <a:solidFill>
                  <a:schemeClr val="tx1"/>
                </a:solidFill>
              </a:rPr>
              <a:t>Vlastní fotky</a:t>
            </a:r>
          </a:p>
          <a:p>
            <a:r>
              <a:rPr lang="cs-CZ" sz="1600">
                <a:solidFill>
                  <a:schemeClr val="tx1"/>
                </a:solidFill>
              </a:rPr>
              <a:t>http://office.microsoft.com/cs-cz/images</a:t>
            </a:r>
          </a:p>
          <a:p>
            <a:pPr marL="0" indent="0">
              <a:buNone/>
            </a:pPr>
            <a:r>
              <a:rPr lang="cs-CZ" sz="1600"/>
              <a:t> </a:t>
            </a:r>
          </a:p>
          <a:p>
            <a:pPr marL="0" indent="0">
              <a:buNone/>
            </a:pPr>
            <a:endParaRPr lang="cs-CZ" sz="1600"/>
          </a:p>
          <a:p>
            <a:pPr marL="0" indent="0">
              <a:buNone/>
            </a:pPr>
            <a:endParaRPr lang="cs-CZ" sz="1600" smtClean="0"/>
          </a:p>
        </p:txBody>
      </p:sp>
    </p:spTree>
    <p:extLst>
      <p:ext uri="{BB962C8B-B14F-4D97-AF65-F5344CB8AC3E}">
        <p14:creationId xmlns:p14="http://schemas.microsoft.com/office/powerpoint/2010/main" val="22139781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cs-CZ" sz="6000"/>
              <a:t>Swan</a:t>
            </a:r>
          </a:p>
        </p:txBody>
      </p:sp>
      <p:sp>
        <p:nvSpPr>
          <p:cNvPr id="5" name="Podnadpis 4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cs-CZ" smtClean="0"/>
              <a:t>CLIL: Craft in English for 1st and 2nd classes</a:t>
            </a:r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2381636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96202" y="2514600"/>
            <a:ext cx="3816424" cy="38164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extovéPole 1"/>
          <p:cNvSpPr txBox="1"/>
          <p:nvPr/>
        </p:nvSpPr>
        <p:spPr>
          <a:xfrm>
            <a:off x="1115616" y="1844824"/>
            <a:ext cx="634981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smtClean="0"/>
              <a:t>Do you know the story about </a:t>
            </a:r>
            <a:r>
              <a:rPr lang="cs-CZ" sz="2400" smtClean="0"/>
              <a:t>the</a:t>
            </a:r>
            <a:r>
              <a:rPr lang="cs-CZ" sz="2400" smtClean="0"/>
              <a:t> </a:t>
            </a:r>
            <a:r>
              <a:rPr lang="cs-CZ" sz="2400" smtClean="0"/>
              <a:t>ugly duckling?</a:t>
            </a:r>
            <a:endParaRPr lang="cs-CZ" sz="2400"/>
          </a:p>
        </p:txBody>
      </p:sp>
      <p:sp>
        <p:nvSpPr>
          <p:cNvPr id="3" name="TextovéPole 2"/>
          <p:cNvSpPr txBox="1"/>
          <p:nvPr/>
        </p:nvSpPr>
        <p:spPr>
          <a:xfrm>
            <a:off x="5364088" y="3789040"/>
            <a:ext cx="310694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smtClean="0"/>
              <a:t>…which turned into…</a:t>
            </a:r>
            <a:endParaRPr lang="cs-CZ" sz="2400"/>
          </a:p>
        </p:txBody>
      </p:sp>
    </p:spTree>
    <p:extLst>
      <p:ext uri="{BB962C8B-B14F-4D97-AF65-F5344CB8AC3E}">
        <p14:creationId xmlns:p14="http://schemas.microsoft.com/office/powerpoint/2010/main" val="5893163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389" y="0"/>
            <a:ext cx="9144000" cy="766657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TextovéPole 4"/>
          <p:cNvSpPr txBox="1"/>
          <p:nvPr/>
        </p:nvSpPr>
        <p:spPr>
          <a:xfrm>
            <a:off x="501436" y="40137"/>
            <a:ext cx="327847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smtClean="0"/>
              <a:t>… a beautiful swan.</a:t>
            </a:r>
            <a:endParaRPr lang="cs-CZ" sz="2400"/>
          </a:p>
        </p:txBody>
      </p:sp>
    </p:spTree>
    <p:extLst>
      <p:ext uri="{BB962C8B-B14F-4D97-AF65-F5344CB8AC3E}">
        <p14:creationId xmlns:p14="http://schemas.microsoft.com/office/powerpoint/2010/main" val="5582618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599" r="-18079"/>
          <a:stretch/>
        </p:blipFill>
        <p:spPr>
          <a:xfrm>
            <a:off x="434543" y="2060848"/>
            <a:ext cx="5831913" cy="4581128"/>
          </a:xfrm>
          <a:prstGeom prst="rect">
            <a:avLst/>
          </a:prstGeom>
        </p:spPr>
      </p:pic>
      <p:sp>
        <p:nvSpPr>
          <p:cNvPr id="5" name="Obdélník 4"/>
          <p:cNvSpPr/>
          <p:nvPr/>
        </p:nvSpPr>
        <p:spPr>
          <a:xfrm>
            <a:off x="6386513" y="3713589"/>
            <a:ext cx="2286000" cy="830997"/>
          </a:xfrm>
          <a:prstGeom prst="rect">
            <a:avLst/>
          </a:prstGeom>
        </p:spPr>
        <p:txBody>
          <a:bodyPr>
            <a:spAutoFit/>
          </a:bodyPr>
          <a:lstStyle/>
          <a:p>
            <a:pPr lvl="0"/>
            <a:r>
              <a:rPr lang="cs-CZ" sz="2400" b="1">
                <a:solidFill>
                  <a:prstClr val="black"/>
                </a:solidFill>
              </a:rPr>
              <a:t>Let‘s make your</a:t>
            </a:r>
          </a:p>
          <a:p>
            <a:pPr lvl="0"/>
            <a:r>
              <a:rPr lang="cs-CZ" sz="2400" b="1">
                <a:solidFill>
                  <a:prstClr val="black"/>
                </a:solidFill>
              </a:rPr>
              <a:t>o</a:t>
            </a:r>
            <a:r>
              <a:rPr lang="cs-CZ" sz="2400" b="1" smtClean="0">
                <a:solidFill>
                  <a:prstClr val="black"/>
                </a:solidFill>
              </a:rPr>
              <a:t>wn swan</a:t>
            </a:r>
            <a:r>
              <a:rPr lang="cs-CZ" sz="2400" b="1">
                <a:solidFill>
                  <a:prstClr val="black"/>
                </a:solidFill>
              </a:rPr>
              <a:t>!</a:t>
            </a:r>
          </a:p>
        </p:txBody>
      </p:sp>
    </p:spTree>
    <p:extLst>
      <p:ext uri="{BB962C8B-B14F-4D97-AF65-F5344CB8AC3E}">
        <p14:creationId xmlns:p14="http://schemas.microsoft.com/office/powerpoint/2010/main" val="7338394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755576" y="1700808"/>
            <a:ext cx="214834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smtClean="0"/>
              <a:t>What will you need?</a:t>
            </a:r>
            <a:endParaRPr lang="cs-CZ" b="1"/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04248" y="2903856"/>
            <a:ext cx="1828800" cy="1828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4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49050" y="4675730"/>
            <a:ext cx="1828800" cy="1828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48" name="Picture 4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27376" y="4147136"/>
            <a:ext cx="2520280" cy="24978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49" name="Picture 5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03848" y="1481952"/>
            <a:ext cx="2843808" cy="284380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50" name="Picture 6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1975" y="2280173"/>
            <a:ext cx="2162950" cy="2162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TextovéPole 3"/>
          <p:cNvSpPr txBox="1"/>
          <p:nvPr/>
        </p:nvSpPr>
        <p:spPr>
          <a:xfrm>
            <a:off x="5792700" y="685145"/>
            <a:ext cx="2307692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smtClean="0"/>
              <a:t>White hard paper</a:t>
            </a:r>
          </a:p>
          <a:p>
            <a:r>
              <a:rPr lang="cs-CZ" b="1" smtClean="0"/>
              <a:t>Soft paper</a:t>
            </a:r>
          </a:p>
          <a:p>
            <a:r>
              <a:rPr lang="cs-CZ" b="1" smtClean="0"/>
              <a:t>A pencil</a:t>
            </a:r>
          </a:p>
          <a:p>
            <a:r>
              <a:rPr lang="cs-CZ" b="1" smtClean="0"/>
              <a:t>A pair of scissors</a:t>
            </a:r>
          </a:p>
          <a:p>
            <a:r>
              <a:rPr lang="cs-CZ" b="1" smtClean="0"/>
              <a:t>A stencil</a:t>
            </a:r>
          </a:p>
          <a:p>
            <a:r>
              <a:rPr lang="cs-CZ" b="1"/>
              <a:t>G</a:t>
            </a:r>
            <a:r>
              <a:rPr lang="cs-CZ" b="1" smtClean="0"/>
              <a:t>lue</a:t>
            </a:r>
            <a:endParaRPr lang="cs-CZ" b="1"/>
          </a:p>
        </p:txBody>
      </p:sp>
      <p:pic>
        <p:nvPicPr>
          <p:cNvPr id="6154" name="Picture 10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702763">
            <a:off x="6383880" y="4897254"/>
            <a:ext cx="1389054" cy="13890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7393116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>
        <p:cut/>
      </p:transition>
    </mc:Choice>
    <mc:Fallback xmlns="">
      <p:transition>
        <p:cut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04788" y="-652463"/>
            <a:ext cx="9553576" cy="816292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TextovéPole 1"/>
          <p:cNvSpPr txBox="1"/>
          <p:nvPr/>
        </p:nvSpPr>
        <p:spPr>
          <a:xfrm>
            <a:off x="755576" y="908720"/>
            <a:ext cx="2923621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smtClean="0">
                <a:solidFill>
                  <a:srgbClr val="C00000"/>
                </a:solidFill>
              </a:rPr>
              <a:t>Copy the stencil</a:t>
            </a:r>
          </a:p>
          <a:p>
            <a:r>
              <a:rPr lang="cs-CZ" sz="2400" b="1" smtClean="0">
                <a:solidFill>
                  <a:srgbClr val="C00000"/>
                </a:solidFill>
              </a:rPr>
              <a:t>on white hard paper.</a:t>
            </a:r>
          </a:p>
          <a:p>
            <a:r>
              <a:rPr lang="cs-CZ" sz="2400" b="1" smtClean="0">
                <a:solidFill>
                  <a:srgbClr val="C00000"/>
                </a:solidFill>
              </a:rPr>
              <a:t>Cut it out!</a:t>
            </a:r>
            <a:endParaRPr lang="cs-CZ" sz="2400" b="1">
              <a:solidFill>
                <a:srgbClr val="C00000"/>
              </a:solidFill>
            </a:endParaRPr>
          </a:p>
        </p:txBody>
      </p:sp>
      <p:pic>
        <p:nvPicPr>
          <p:cNvPr id="5123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6569568" y="2109048"/>
            <a:ext cx="2737585" cy="273758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2302440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1" name="Picture 3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aturation sat="6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" r="54646"/>
          <a:stretch/>
        </p:blipFill>
        <p:spPr bwMode="auto">
          <a:xfrm>
            <a:off x="827584" y="2060848"/>
            <a:ext cx="3456000" cy="44908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extovéPole 1"/>
          <p:cNvSpPr txBox="1"/>
          <p:nvPr/>
        </p:nvSpPr>
        <p:spPr>
          <a:xfrm>
            <a:off x="5148064" y="2204864"/>
            <a:ext cx="2330253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smtClean="0"/>
              <a:t>You have to fold</a:t>
            </a:r>
          </a:p>
          <a:p>
            <a:r>
              <a:rPr lang="cs-CZ" sz="2400" b="1"/>
              <a:t>t</a:t>
            </a:r>
            <a:r>
              <a:rPr lang="cs-CZ" sz="2400" b="1" smtClean="0"/>
              <a:t>he soft paper</a:t>
            </a:r>
          </a:p>
          <a:p>
            <a:r>
              <a:rPr lang="cs-CZ" sz="2400" b="1"/>
              <a:t>l</a:t>
            </a:r>
            <a:r>
              <a:rPr lang="cs-CZ" sz="2400" b="1" smtClean="0"/>
              <a:t>ike this.</a:t>
            </a:r>
            <a:endParaRPr lang="cs-CZ" sz="2400" b="1"/>
          </a:p>
        </p:txBody>
      </p:sp>
      <p:sp>
        <p:nvSpPr>
          <p:cNvPr id="3" name="TextovéPole 2"/>
          <p:cNvSpPr txBox="1"/>
          <p:nvPr/>
        </p:nvSpPr>
        <p:spPr>
          <a:xfrm>
            <a:off x="5148064" y="4864123"/>
            <a:ext cx="373211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smtClean="0"/>
              <a:t>It will be the swan‘s wings.</a:t>
            </a:r>
            <a:endParaRPr lang="cs-CZ" sz="2400" b="1"/>
          </a:p>
        </p:txBody>
      </p:sp>
    </p:spTree>
    <p:extLst>
      <p:ext uri="{BB962C8B-B14F-4D97-AF65-F5344CB8AC3E}">
        <p14:creationId xmlns:p14="http://schemas.microsoft.com/office/powerpoint/2010/main" val="9213277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0289"/>
            <a:ext cx="9144000" cy="684771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TextovéPole 2"/>
          <p:cNvSpPr txBox="1"/>
          <p:nvPr/>
        </p:nvSpPr>
        <p:spPr>
          <a:xfrm>
            <a:off x="971600" y="980728"/>
            <a:ext cx="2079415" cy="187743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smtClean="0"/>
              <a:t>Put the wings</a:t>
            </a:r>
          </a:p>
          <a:p>
            <a:r>
              <a:rPr lang="cs-CZ" sz="2400" b="1" smtClean="0"/>
              <a:t>into the </a:t>
            </a:r>
            <a:r>
              <a:rPr lang="cs-CZ" sz="2400" b="1" smtClean="0"/>
              <a:t>gap </a:t>
            </a:r>
          </a:p>
          <a:p>
            <a:r>
              <a:rPr lang="cs-CZ" sz="2400" b="1"/>
              <a:t>a</a:t>
            </a:r>
            <a:r>
              <a:rPr lang="cs-CZ" sz="2400" b="1" smtClean="0"/>
              <a:t>nd glue them</a:t>
            </a:r>
          </a:p>
          <a:p>
            <a:r>
              <a:rPr lang="cs-CZ" sz="2400" b="1"/>
              <a:t>t</a:t>
            </a:r>
            <a:r>
              <a:rPr lang="cs-CZ" sz="2400" b="1" smtClean="0"/>
              <a:t>ogether.</a:t>
            </a:r>
            <a:endParaRPr lang="cs-CZ" sz="2000"/>
          </a:p>
          <a:p>
            <a:endParaRPr lang="cs-CZ" sz="2000"/>
          </a:p>
        </p:txBody>
      </p:sp>
      <p:sp>
        <p:nvSpPr>
          <p:cNvPr id="5" name="Šipka doprava 4"/>
          <p:cNvSpPr/>
          <p:nvPr/>
        </p:nvSpPr>
        <p:spPr>
          <a:xfrm rot="20826433">
            <a:off x="634317" y="5992894"/>
            <a:ext cx="2005315" cy="765824"/>
          </a:xfrm>
          <a:prstGeom prst="rightArrow">
            <a:avLst>
              <a:gd name="adj1" fmla="val 39716"/>
              <a:gd name="adj2" fmla="val 82444"/>
            </a:avLst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713953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1637"/>
          <a:stretch/>
        </p:blipFill>
        <p:spPr>
          <a:xfrm>
            <a:off x="1259632" y="1988840"/>
            <a:ext cx="6696744" cy="3599255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" name="TextovéPole 2"/>
          <p:cNvSpPr txBox="1"/>
          <p:nvPr/>
        </p:nvSpPr>
        <p:spPr>
          <a:xfrm>
            <a:off x="459768" y="5934470"/>
            <a:ext cx="444621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smtClean="0"/>
              <a:t>You are beautiful! Come with us!</a:t>
            </a:r>
            <a:endParaRPr lang="cs-CZ" sz="2400" b="1"/>
          </a:p>
        </p:txBody>
      </p:sp>
    </p:spTree>
    <p:extLst>
      <p:ext uri="{BB962C8B-B14F-4D97-AF65-F5344CB8AC3E}">
        <p14:creationId xmlns:p14="http://schemas.microsoft.com/office/powerpoint/2010/main" val="31393681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Vlnění">
  <a:themeElements>
    <a:clrScheme name="Vlnění">
      <a:dk1>
        <a:sysClr val="windowText" lastClr="000000"/>
      </a:dk1>
      <a:lt1>
        <a:sysClr val="window" lastClr="FFFFFF"/>
      </a:lt1>
      <a:dk2>
        <a:srgbClr val="073E87"/>
      </a:dk2>
      <a:lt2>
        <a:srgbClr val="C6E7FC"/>
      </a:lt2>
      <a:accent1>
        <a:srgbClr val="31B6FD"/>
      </a:accent1>
      <a:accent2>
        <a:srgbClr val="4584D3"/>
      </a:accent2>
      <a:accent3>
        <a:srgbClr val="5BD078"/>
      </a:accent3>
      <a:accent4>
        <a:srgbClr val="A5D028"/>
      </a:accent4>
      <a:accent5>
        <a:srgbClr val="F5C040"/>
      </a:accent5>
      <a:accent6>
        <a:srgbClr val="05E0DB"/>
      </a:accent6>
      <a:hlink>
        <a:srgbClr val="0080FF"/>
      </a:hlink>
      <a:folHlink>
        <a:srgbClr val="5EAEFF"/>
      </a:folHlink>
    </a:clrScheme>
    <a:fontScheme name="Vlnění">
      <a:majorFont>
        <a:latin typeface="Candara"/>
        <a:ea typeface=""/>
        <a:cs typeface=""/>
        <a:font script="Jpan" typeface="HGP明朝E"/>
        <a:font script="Hang" typeface="HY그래픽M"/>
        <a:font script="Hans" typeface="华文新魏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ndara"/>
        <a:ea typeface=""/>
        <a:cs typeface=""/>
        <a:font script="Jpan" typeface="HGP明朝E"/>
        <a:font script="Hang" typeface="HY그래픽M"/>
        <a:font script="Hans" typeface="华文楷体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Vlnění">
      <a:fillStyleLst>
        <a:solidFill>
          <a:schemeClr val="phClr"/>
        </a:solidFill>
        <a:gradFill rotWithShape="1">
          <a:gsLst>
            <a:gs pos="0">
              <a:schemeClr val="phClr">
                <a:tint val="0"/>
              </a:schemeClr>
            </a:gs>
            <a:gs pos="44000">
              <a:schemeClr val="phClr">
                <a:tint val="60000"/>
                <a:satMod val="120000"/>
              </a:schemeClr>
            </a:gs>
            <a:gs pos="100000">
              <a:schemeClr val="phClr">
                <a:tint val="90000"/>
                <a:alpha val="100000"/>
                <a:lumMod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satMod val="120000"/>
                <a:lumMod val="120000"/>
              </a:schemeClr>
            </a:gs>
            <a:gs pos="100000">
              <a:schemeClr val="phClr">
                <a:shade val="89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lumMod val="8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prstMaterial="flat">
            <a:bevelT w="12700" h="12700"/>
          </a:sp3d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contourW="19050" prstMaterial="flat">
            <a:bevelT w="63500" h="63500"/>
            <a:contourClr>
              <a:schemeClr val="phClr">
                <a:shade val="25000"/>
                <a:satMod val="18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40000">
              <a:schemeClr val="phClr">
                <a:tint val="94000"/>
                <a:shade val="94000"/>
                <a:alpha val="100000"/>
                <a:satMod val="114000"/>
                <a:lumMod val="114000"/>
              </a:schemeClr>
            </a:gs>
            <a:gs pos="74000">
              <a:schemeClr val="phClr">
                <a:tint val="94000"/>
                <a:shade val="94000"/>
                <a:satMod val="128000"/>
                <a:lumMod val="100000"/>
              </a:schemeClr>
            </a:gs>
            <a:gs pos="100000">
              <a:schemeClr val="phClr">
                <a:tint val="98000"/>
                <a:shade val="100000"/>
                <a:hueMod val="98000"/>
                <a:satMod val="100000"/>
                <a:lumMod val="74000"/>
              </a:schemeClr>
            </a:gs>
          </a:gsLst>
          <a:path path="circle">
            <a:fillToRect l="20000" t="-40000" r="20000" b="14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tint val="96000"/>
                <a:satMod val="130000"/>
                <a:lumMod val="50000"/>
              </a:schemeClr>
              <a:schemeClr val="phClr">
                <a:tint val="96000"/>
                <a:satMod val="114000"/>
                <a:lumMod val="114000"/>
              </a:schemeClr>
            </a:duotone>
          </a:blip>
          <a:stretch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Waveform</Template>
  <TotalTime>355</TotalTime>
  <Words>345</Words>
  <Application>Microsoft Office PowerPoint</Application>
  <PresentationFormat>Předvádění na obrazovce (4:3)</PresentationFormat>
  <Paragraphs>63</Paragraphs>
  <Slides>12</Slides>
  <Notes>2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12</vt:i4>
      </vt:variant>
    </vt:vector>
  </HeadingPairs>
  <TitlesOfParts>
    <vt:vector size="13" baseType="lpstr">
      <vt:lpstr>Vlnění</vt:lpstr>
      <vt:lpstr>Prezentace aplikace PowerPoint</vt:lpstr>
      <vt:lpstr>Prezentace aplikace PowerPoint</vt:lpstr>
      <vt:lpstr>Prezentace aplikace PowerPoint</vt:lpstr>
      <vt:lpstr>Swan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Katerina Zídková</dc:creator>
  <cp:lastModifiedBy>Katerina Zídková</cp:lastModifiedBy>
  <cp:revision>32</cp:revision>
  <dcterms:created xsi:type="dcterms:W3CDTF">2013-05-08T17:53:03Z</dcterms:created>
  <dcterms:modified xsi:type="dcterms:W3CDTF">2013-08-29T12:46:03Z</dcterms:modified>
</cp:coreProperties>
</file>