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67" r:id="rId2"/>
    <p:sldId id="268" r:id="rId3"/>
    <p:sldId id="269" r:id="rId4"/>
    <p:sldId id="259" r:id="rId5"/>
    <p:sldId id="266" r:id="rId6"/>
    <p:sldId id="256" r:id="rId7"/>
    <p:sldId id="257" r:id="rId8"/>
    <p:sldId id="264" r:id="rId9"/>
    <p:sldId id="262" r:id="rId10"/>
    <p:sldId id="260" r:id="rId11"/>
    <p:sldId id="265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245D5-F7B5-46BD-B06F-87D013CD0393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E123E-7071-4314-B984-BBB09D209A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905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E123E-7071-4314-B984-BBB09D209AC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49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" TargetMode="External"/><Relationship Id="rId2" Type="http://schemas.openxmlformats.org/officeDocument/2006/relationships/hyperlink" Target="http://www.wylio.com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3936" y="2924944"/>
            <a:ext cx="6273328" cy="1747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39"/>
            <a:ext cx="8280920" cy="273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3"/>
          <p:cNvSpPr txBox="1">
            <a:spLocks noChangeArrowheads="1"/>
          </p:cNvSpPr>
          <p:nvPr/>
        </p:nvSpPr>
        <p:spPr bwMode="auto">
          <a:xfrm>
            <a:off x="971600" y="4725144"/>
            <a:ext cx="734531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Název </a:t>
            </a:r>
            <a:r>
              <a:rPr kumimoji="0" lang="cs-CZ" sz="18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DUM: </a:t>
            </a:r>
            <a:r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VY_32_INOVACE_XV_13_Rhythmical</a:t>
            </a:r>
            <a:r>
              <a:rPr kumimoji="0" lang="cs-CZ" sz="1800" b="0" i="0" u="none" strike="noStrike" kern="0" cap="none" spc="0" normalizeH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 sticks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lvl="0" eaLnBrk="1" hangingPunct="1"/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Šablona číslo</a:t>
            </a:r>
            <a:r>
              <a:rPr kumimoji="0" lang="cs-CZ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:  </a:t>
            </a:r>
            <a:r>
              <a:rPr lang="cs-CZ" b="1" kern="0">
                <a:solidFill>
                  <a:prstClr val="black"/>
                </a:solidFill>
              </a:rPr>
              <a:t>  </a:t>
            </a:r>
            <a:r>
              <a:rPr lang="cs-CZ" kern="0">
                <a:solidFill>
                  <a:prstClr val="black"/>
                </a:solidFill>
              </a:rPr>
              <a:t>XV</a:t>
            </a:r>
            <a:r>
              <a:rPr lang="cs-CZ" b="1" kern="0">
                <a:solidFill>
                  <a:prstClr val="black"/>
                </a:solidFill>
              </a:rPr>
              <a:t>     </a:t>
            </a: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Sada číslo: </a:t>
            </a:r>
            <a:r>
              <a:rPr kumimoji="0" lang="cs-CZ" sz="18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1 </a:t>
            </a:r>
            <a:r>
              <a:rPr kumimoji="0" lang="cs-CZ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        </a:t>
            </a:r>
            <a:r>
              <a:rPr kumimoji="0" lang="cs-CZ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Pořadové </a:t>
            </a:r>
            <a:r>
              <a:rPr kumimoji="0" lang="cs-CZ" sz="18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číslo: </a:t>
            </a:r>
            <a:r>
              <a:rPr kumimoji="0" lang="cs-CZ" sz="180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13</a:t>
            </a:r>
            <a:r>
              <a:rPr kumimoji="0" lang="cs-CZ" sz="18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Autor: </a:t>
            </a:r>
            <a:r>
              <a:rPr kumimoji="0" lang="cs-CZ" sz="18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Mgr. </a:t>
            </a:r>
            <a:r>
              <a:rPr kumimoji="0" lang="cs-CZ" sz="18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cs typeface="Arial" charset="0"/>
              </a:rPr>
              <a:t>Kateřina Zídková</a:t>
            </a:r>
            <a:endParaRPr kumimoji="0" lang="cs-CZ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15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27583" y="742951"/>
            <a:ext cx="763284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>
                <a:solidFill>
                  <a:prstClr val="black"/>
                </a:solidFill>
              </a:rPr>
              <a:t>Anotace: </a:t>
            </a:r>
            <a:r>
              <a:rPr lang="cs-CZ" smtClean="0">
                <a:solidFill>
                  <a:prstClr val="black"/>
                </a:solidFill>
              </a:rPr>
              <a:t>CLIL:</a:t>
            </a:r>
            <a:r>
              <a:rPr lang="cs-CZ" b="1" smtClean="0">
                <a:solidFill>
                  <a:prstClr val="black"/>
                </a:solidFill>
              </a:rPr>
              <a:t> </a:t>
            </a:r>
            <a:r>
              <a:rPr lang="cs-CZ" smtClean="0">
                <a:solidFill>
                  <a:prstClr val="black"/>
                </a:solidFill>
              </a:rPr>
              <a:t>Pracovní činnosti v angličtině. Žáci podle instrukcí v angličtině vyrobí rytmická dřívka z přírodního materiálu.</a:t>
            </a:r>
            <a:endParaRPr lang="cs-CZ">
              <a:solidFill>
                <a:prstClr val="black"/>
              </a:solidFill>
            </a:endParaRP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r>
              <a:rPr lang="cs-CZ" b="1">
                <a:solidFill>
                  <a:prstClr val="black"/>
                </a:solidFill>
              </a:rPr>
              <a:t>Očekávaný výstup</a:t>
            </a:r>
            <a:r>
              <a:rPr lang="cs-CZ">
                <a:solidFill>
                  <a:prstClr val="black"/>
                </a:solidFill>
              </a:rPr>
              <a:t>: Žáci si vyrobí </a:t>
            </a:r>
            <a:r>
              <a:rPr lang="cs-CZ" smtClean="0">
                <a:solidFill>
                  <a:prstClr val="black"/>
                </a:solidFill>
              </a:rPr>
              <a:t>rytmická dřívka. Seznámí se se školní dílnou, s použitím svěráku a pilky. Za </a:t>
            </a:r>
            <a:r>
              <a:rPr lang="cs-CZ">
                <a:solidFill>
                  <a:prstClr val="black"/>
                </a:solidFill>
              </a:rPr>
              <a:t>použití obrazového materiálu v </a:t>
            </a:r>
            <a:r>
              <a:rPr lang="cs-CZ" smtClean="0">
                <a:solidFill>
                  <a:prstClr val="black"/>
                </a:solidFill>
              </a:rPr>
              <a:t>prezentaci a </a:t>
            </a:r>
            <a:r>
              <a:rPr lang="cs-CZ">
                <a:solidFill>
                  <a:prstClr val="black"/>
                </a:solidFill>
              </a:rPr>
              <a:t>za učitelovy přímé </a:t>
            </a:r>
            <a:r>
              <a:rPr lang="cs-CZ" smtClean="0">
                <a:solidFill>
                  <a:prstClr val="black"/>
                </a:solidFill>
              </a:rPr>
              <a:t>demonstrace </a:t>
            </a:r>
            <a:r>
              <a:rPr lang="cs-CZ">
                <a:solidFill>
                  <a:prstClr val="black"/>
                </a:solidFill>
              </a:rPr>
              <a:t>se rozvíjejí ve vnímání cizího jazyka jako </a:t>
            </a:r>
            <a:r>
              <a:rPr lang="cs-CZ" smtClean="0">
                <a:solidFill>
                  <a:prstClr val="black"/>
                </a:solidFill>
              </a:rPr>
              <a:t>nástroje komunikace. </a:t>
            </a:r>
            <a:r>
              <a:rPr lang="cs-CZ">
                <a:solidFill>
                  <a:prstClr val="black"/>
                </a:solidFill>
              </a:rPr>
              <a:t>Naučí se anglická slova: </a:t>
            </a:r>
            <a:r>
              <a:rPr lang="cs-CZ" smtClean="0">
                <a:solidFill>
                  <a:prstClr val="black"/>
                </a:solidFill>
              </a:rPr>
              <a:t>stick, forest, bark, vice, saw, cut.</a:t>
            </a:r>
            <a:endParaRPr lang="cs-CZ">
              <a:solidFill>
                <a:prstClr val="black"/>
              </a:solidFill>
            </a:endParaRP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r>
              <a:rPr lang="cs-CZ" b="1">
                <a:solidFill>
                  <a:prstClr val="black"/>
                </a:solidFill>
              </a:rPr>
              <a:t>Druh učebního materiálu: </a:t>
            </a:r>
            <a:r>
              <a:rPr lang="cs-CZ">
                <a:solidFill>
                  <a:prstClr val="black"/>
                </a:solidFill>
              </a:rPr>
              <a:t>prezentace zpracovaná v programu PowerPoint</a:t>
            </a: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r>
              <a:rPr lang="cs-CZ" b="1">
                <a:solidFill>
                  <a:prstClr val="black"/>
                </a:solidFill>
              </a:rPr>
              <a:t>Typická věková skupina: </a:t>
            </a:r>
            <a:r>
              <a:rPr lang="cs-CZ">
                <a:solidFill>
                  <a:prstClr val="black"/>
                </a:solidFill>
              </a:rPr>
              <a:t> 6 - 8 let</a:t>
            </a: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r>
              <a:rPr lang="cs-CZ" b="1">
                <a:solidFill>
                  <a:prstClr val="black"/>
                </a:solidFill>
              </a:rPr>
              <a:t>Klíčová slova: </a:t>
            </a:r>
            <a:r>
              <a:rPr lang="cs-CZ" smtClean="0">
                <a:solidFill>
                  <a:prstClr val="black"/>
                </a:solidFill>
              </a:rPr>
              <a:t>CLIL, pracovní činnosti v angličtině, rytmická dřívka, školní dílna, pila, svěrák.</a:t>
            </a:r>
            <a:endParaRPr lang="cs-CZ">
              <a:solidFill>
                <a:prstClr val="black"/>
              </a:solidFill>
            </a:endParaRP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r>
              <a:rPr lang="cs-CZ" b="1">
                <a:solidFill>
                  <a:prstClr val="black"/>
                </a:solidFill>
              </a:rPr>
              <a:t>Pomůcky a materiál: </a:t>
            </a:r>
            <a:r>
              <a:rPr lang="cs-CZ" smtClean="0">
                <a:solidFill>
                  <a:prstClr val="black"/>
                </a:solidFill>
              </a:rPr>
              <a:t>interaktivní tabule, suché pevné větve bez kůry o průměru kolem 2cm, pilka, svěrák.</a:t>
            </a:r>
            <a:endParaRPr lang="cs-CZ">
              <a:solidFill>
                <a:prstClr val="black"/>
              </a:solidFill>
            </a:endParaRPr>
          </a:p>
          <a:p>
            <a:pPr algn="just"/>
            <a:endParaRPr lang="cs-CZ">
              <a:solidFill>
                <a:prstClr val="black"/>
              </a:solidFill>
            </a:endParaRPr>
          </a:p>
          <a:p>
            <a:pPr algn="just"/>
            <a:r>
              <a:rPr lang="cs-CZ" b="1">
                <a:solidFill>
                  <a:prstClr val="black"/>
                </a:solidFill>
              </a:rPr>
              <a:t>Potřebný čas pro výuku DUM: </a:t>
            </a:r>
            <a:r>
              <a:rPr lang="cs-CZ" smtClean="0">
                <a:solidFill>
                  <a:prstClr val="black"/>
                </a:solidFill>
              </a:rPr>
              <a:t>20 </a:t>
            </a:r>
            <a:r>
              <a:rPr lang="cs-CZ">
                <a:solidFill>
                  <a:prstClr val="black"/>
                </a:solidFill>
              </a:rPr>
              <a:t>minut</a:t>
            </a:r>
          </a:p>
          <a:p>
            <a:pPr algn="just"/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endParaRPr lang="cs-CZ">
              <a:solidFill>
                <a:prstClr val="black"/>
              </a:solidFill>
            </a:endParaRPr>
          </a:p>
          <a:p>
            <a:endParaRPr lang="cs-CZ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06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67544" y="332656"/>
            <a:ext cx="835292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smtClean="0">
                <a:solidFill>
                  <a:prstClr val="black"/>
                </a:solidFill>
              </a:rPr>
              <a:t>Metodické pokyny: </a:t>
            </a:r>
          </a:p>
          <a:p>
            <a:endParaRPr lang="cs-CZ" smtClean="0">
              <a:solidFill>
                <a:prstClr val="black"/>
              </a:solidFill>
            </a:endParaRPr>
          </a:p>
          <a:p>
            <a:r>
              <a:rPr lang="cs-CZ" b="1" smtClean="0">
                <a:solidFill>
                  <a:prstClr val="black"/>
                </a:solidFill>
              </a:rPr>
              <a:t>Příprava:</a:t>
            </a:r>
          </a:p>
          <a:p>
            <a:r>
              <a:rPr lang="cs-CZ" smtClean="0">
                <a:solidFill>
                  <a:prstClr val="black"/>
                </a:solidFill>
              </a:rPr>
              <a:t>Žáci si zazpívají za doprovodu rytmických nástrojů. Poté je jim předvedena prezentace. Učí se nová anglická slovíčka (list 12: názvy věcí přilétnou po kliknutí).</a:t>
            </a:r>
          </a:p>
          <a:p>
            <a:r>
              <a:rPr lang="cs-CZ" smtClean="0">
                <a:solidFill>
                  <a:prstClr val="black"/>
                </a:solidFill>
              </a:rPr>
              <a:t>Při procházce lesem si najdou vhodné suché, ale pevné větve bez kůry. Již v lese mohou zkoušet, jak při klepání o sebe znějí. Učitel může také klacky nasbírat sám: 50 - 100 cm na jednoho žáka.</a:t>
            </a:r>
          </a:p>
          <a:p>
            <a:endParaRPr lang="cs-CZ">
              <a:solidFill>
                <a:prstClr val="black"/>
              </a:solidFill>
            </a:endParaRPr>
          </a:p>
          <a:p>
            <a:r>
              <a:rPr lang="cs-CZ" b="1" smtClean="0">
                <a:solidFill>
                  <a:prstClr val="black"/>
                </a:solidFill>
              </a:rPr>
              <a:t>Vlastní práce:</a:t>
            </a:r>
          </a:p>
          <a:p>
            <a:r>
              <a:rPr lang="cs-CZ" smtClean="0">
                <a:solidFill>
                  <a:prstClr val="black"/>
                </a:solidFill>
              </a:rPr>
              <a:t>Žáci si podle prezentace zopakují pracovní postup a nová slovíčka. Jsou seznámeni se zásadami práce a chování v dílně. Klacek upnou do svěráku a odříznou konec a dvě dřívka. Mladší děti nemusí nic rozměřovat, dřívka mohou být různě dlouhá</a:t>
            </a:r>
          </a:p>
          <a:p>
            <a:endParaRPr lang="cs-CZ">
              <a:solidFill>
                <a:prstClr val="black"/>
              </a:solidFill>
            </a:endParaRPr>
          </a:p>
          <a:p>
            <a:r>
              <a:rPr lang="cs-CZ" b="1" smtClean="0">
                <a:solidFill>
                  <a:prstClr val="black"/>
                </a:solidFill>
              </a:rPr>
              <a:t>Následné aktivity:</a:t>
            </a:r>
          </a:p>
          <a:p>
            <a:r>
              <a:rPr lang="cs-CZ" smtClean="0">
                <a:solidFill>
                  <a:prstClr val="black"/>
                </a:solidFill>
              </a:rPr>
              <a:t>Příští hodiny můžeme dřívka dokončit smirkovým papírem (sand paper), nejlépe venku. Dřívka využijeme k rytmizaci v hudební výchově.</a:t>
            </a:r>
          </a:p>
          <a:p>
            <a:endParaRPr lang="cs-CZ" smtClean="0">
              <a:solidFill>
                <a:prstClr val="black"/>
              </a:solidFill>
            </a:endParaRPr>
          </a:p>
          <a:p>
            <a:r>
              <a:rPr lang="cs-CZ" b="1" smtClean="0">
                <a:solidFill>
                  <a:prstClr val="black"/>
                </a:solidFill>
              </a:rPr>
              <a:t>Zdroje:</a:t>
            </a:r>
          </a:p>
          <a:p>
            <a:r>
              <a:rPr lang="cs-CZ">
                <a:solidFill>
                  <a:prstClr val="black"/>
                </a:solidFill>
                <a:hlinkClick r:id="rId2"/>
              </a:rPr>
              <a:t>http://www.wylio.com</a:t>
            </a:r>
            <a:r>
              <a:rPr lang="cs-CZ" smtClean="0">
                <a:solidFill>
                  <a:prstClr val="black"/>
                </a:solidFill>
                <a:hlinkClick r:id="rId2"/>
              </a:rPr>
              <a:t>/</a:t>
            </a:r>
            <a:endParaRPr lang="cs-CZ" smtClean="0">
              <a:solidFill>
                <a:prstClr val="black"/>
              </a:solidFill>
            </a:endParaRPr>
          </a:p>
          <a:p>
            <a:r>
              <a:rPr lang="cs-CZ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>
                <a:solidFill>
                  <a:prstClr val="black"/>
                </a:solidFill>
                <a:hlinkClick r:id="rId3"/>
              </a:rPr>
              <a:t>://</a:t>
            </a:r>
            <a:r>
              <a:rPr lang="cs-CZ" smtClean="0">
                <a:solidFill>
                  <a:prstClr val="black"/>
                </a:solidFill>
                <a:hlinkClick r:id="rId3"/>
              </a:rPr>
              <a:t>office.microsoft.com/cs-cz/images</a:t>
            </a:r>
            <a:endParaRPr lang="cs-CZ" smtClean="0">
              <a:solidFill>
                <a:prstClr val="black"/>
              </a:solidFill>
            </a:endParaRPr>
          </a:p>
          <a:p>
            <a:r>
              <a:rPr lang="cs-CZ" smtClean="0">
                <a:solidFill>
                  <a:prstClr val="black"/>
                </a:solidFill>
              </a:rPr>
              <a:t>vlastní fotky</a:t>
            </a:r>
            <a:endParaRPr lang="cs-CZ">
              <a:solidFill>
                <a:prstClr val="black"/>
              </a:solidFill>
            </a:endParaRPr>
          </a:p>
          <a:p>
            <a:r>
              <a:rPr lang="cs-CZ">
                <a:solidFill>
                  <a:prstClr val="black"/>
                </a:solidFill>
              </a:rPr>
              <a:t/>
            </a:r>
            <a:br>
              <a:rPr lang="cs-CZ">
                <a:solidFill>
                  <a:prstClr val="black"/>
                </a:solidFill>
              </a:rPr>
            </a:br>
            <a:endParaRPr lang="cs-CZ">
              <a:solidFill>
                <a:prstClr val="black"/>
              </a:solidFill>
            </a:endParaRPr>
          </a:p>
          <a:p>
            <a:endParaRPr lang="cs-CZ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5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CLIL: PČ v angličtině pro </a:t>
            </a:r>
            <a:r>
              <a:rPr lang="cs-CZ" smtClean="0"/>
              <a:t>2. a 3</a:t>
            </a:r>
            <a:r>
              <a:rPr lang="cs-CZ" smtClean="0"/>
              <a:t>. </a:t>
            </a:r>
            <a:r>
              <a:rPr lang="cs-CZ" smtClean="0"/>
              <a:t>roč. ZŠ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Rhythmical sticks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47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29474">
            <a:off x="2476477" y="3658505"/>
            <a:ext cx="3649461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29998">
            <a:off x="3455209" y="3685258"/>
            <a:ext cx="3674738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1124744"/>
            <a:ext cx="6279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prstClr val="black"/>
                </a:solidFill>
              </a:rPr>
              <a:t>It is fun to play some music with wooden sticks!</a:t>
            </a:r>
            <a:endParaRPr lang="cs-CZ" sz="2400" b="1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708920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Let´s make</a:t>
            </a:r>
          </a:p>
          <a:p>
            <a:r>
              <a:rPr lang="cs-CZ" sz="2400" b="1"/>
              <a:t>y</a:t>
            </a:r>
            <a:r>
              <a:rPr lang="cs-CZ" sz="2400" b="1" smtClean="0"/>
              <a:t>our own</a:t>
            </a:r>
          </a:p>
          <a:p>
            <a:r>
              <a:rPr lang="cs-CZ" sz="2400" b="1" smtClean="0"/>
              <a:t>rhythmical sticks!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337644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3071813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750"/>
            <a:ext cx="9631487" cy="6977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447055"/>
            <a:ext cx="5833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schemeClr val="bg1"/>
                </a:solidFill>
              </a:rPr>
              <a:t>Let´s go to the forest to find some dry sticks.</a:t>
            </a:r>
            <a:endParaRPr lang="cs-CZ" sz="2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46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idkovak\Desktop\Fotky\azalky 2013 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553948"/>
            <a:ext cx="4859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schemeClr val="bg1"/>
                </a:solidFill>
              </a:rPr>
              <a:t>The best sticks are without any bark.</a:t>
            </a:r>
            <a:endParaRPr lang="cs-CZ" sz="2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97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6992"/>
            <a:ext cx="3290664" cy="329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0478">
            <a:off x="844409" y="2437714"/>
            <a:ext cx="2526927" cy="252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1052735"/>
            <a:ext cx="8080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srgbClr val="002060"/>
                </a:solidFill>
              </a:rPr>
              <a:t>You´ll need to go to the school workshop and use these things:</a:t>
            </a:r>
            <a:endParaRPr lang="cs-CZ" sz="2400" b="1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11760" y="2636912"/>
            <a:ext cx="908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a</a:t>
            </a:r>
            <a:r>
              <a:rPr lang="cs-CZ" sz="2400" b="1" smtClean="0">
                <a:solidFill>
                  <a:srgbClr val="002060"/>
                </a:solidFill>
              </a:rPr>
              <a:t> saw</a:t>
            </a:r>
            <a:endParaRPr lang="cs-CZ" sz="2400" b="1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90115" y="3006244"/>
            <a:ext cx="910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a</a:t>
            </a:r>
            <a:r>
              <a:rPr lang="cs-CZ" sz="2400" b="1" smtClean="0">
                <a:solidFill>
                  <a:srgbClr val="002060"/>
                </a:solidFill>
              </a:rPr>
              <a:t> vice</a:t>
            </a:r>
            <a:endParaRPr lang="cs-CZ" sz="24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0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29000"/>
            <a:ext cx="3290664" cy="329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0478">
            <a:off x="4167403" y="729319"/>
            <a:ext cx="2526927" cy="252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 rot="21344030">
            <a:off x="448721" y="3227503"/>
            <a:ext cx="6912768" cy="18002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5122912" y="2465804"/>
            <a:ext cx="457200" cy="4572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627784" y="3548528"/>
            <a:ext cx="457200" cy="4572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64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494" y="2587991"/>
            <a:ext cx="3290664" cy="329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53627">
            <a:off x="1753316" y="2005293"/>
            <a:ext cx="2647007" cy="236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 rot="20240081">
            <a:off x="2318415" y="3805789"/>
            <a:ext cx="6912768" cy="18002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211960" y="3645024"/>
            <a:ext cx="620534" cy="58829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Kruhová šipka 8"/>
          <p:cNvSpPr/>
          <p:nvPr/>
        </p:nvSpPr>
        <p:spPr>
          <a:xfrm>
            <a:off x="6675084" y="4581127"/>
            <a:ext cx="1209284" cy="1297527"/>
          </a:xfrm>
          <a:prstGeom prst="circularArrow">
            <a:avLst>
              <a:gd name="adj1" fmla="val 0"/>
              <a:gd name="adj2" fmla="val 1142319"/>
              <a:gd name="adj3" fmla="val 6958568"/>
              <a:gd name="adj4" fmla="val 10800000"/>
              <a:gd name="adj5" fmla="val 12500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 rot="21089988" flipV="1">
            <a:off x="2783244" y="5666521"/>
            <a:ext cx="2511825" cy="18905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 flipV="1">
            <a:off x="3270412" y="6063256"/>
            <a:ext cx="2511825" cy="18905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67544" y="658643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solidFill>
                  <a:srgbClr val="002060"/>
                </a:solidFill>
              </a:rPr>
              <a:t>Put a stick into a vice and cut it with a saw.</a:t>
            </a:r>
          </a:p>
          <a:p>
            <a:r>
              <a:rPr lang="cs-CZ" sz="2400" b="1" smtClean="0">
                <a:solidFill>
                  <a:srgbClr val="002060"/>
                </a:solidFill>
              </a:rPr>
              <a:t> </a:t>
            </a:r>
          </a:p>
          <a:p>
            <a:r>
              <a:rPr lang="cs-CZ" sz="2400" b="1" smtClean="0">
                <a:solidFill>
                  <a:srgbClr val="002060"/>
                </a:solidFill>
              </a:rPr>
              <a:t>You´ll need 2 pieces.</a:t>
            </a:r>
            <a:endParaRPr lang="cs-CZ" sz="24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73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4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29474">
            <a:off x="2476477" y="3658505"/>
            <a:ext cx="3649461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29998">
            <a:off x="3455209" y="3685258"/>
            <a:ext cx="3674738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1124744"/>
            <a:ext cx="4456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Play some music with your sticks!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113210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1815835"/>
            <a:ext cx="1353889" cy="180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853" y="4797152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454013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23096"/>
            <a:ext cx="1532831" cy="1149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21828"/>
            <a:ext cx="2966641" cy="1952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836712"/>
            <a:ext cx="3768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Can you name these things?</a:t>
            </a:r>
            <a:endParaRPr lang="cs-CZ" sz="2400" b="1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707740"/>
            <a:ext cx="171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These are sticks.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446774" y="3744017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This is a piece of bark.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226808" y="1356092"/>
            <a:ext cx="1575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This is a forest.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10833" y="5752198"/>
            <a:ext cx="1380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This is a saw.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175771" y="4836396"/>
            <a:ext cx="1401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This is a vice.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17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517</TotalTime>
  <Words>331</Words>
  <Application>Microsoft Office PowerPoint</Application>
  <PresentationFormat>Předvádění na obrazovce (4:3)</PresentationFormat>
  <Paragraphs>53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Prezentace aplikace PowerPoint</vt:lpstr>
      <vt:lpstr>Prezentace aplikace PowerPoint</vt:lpstr>
      <vt:lpstr>Prezentace aplikace PowerPoint</vt:lpstr>
      <vt:lpstr>Rhythmical sticks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Katerina Zídková</dc:creator>
  <cp:lastModifiedBy>Katerina Zídková</cp:lastModifiedBy>
  <cp:revision>25</cp:revision>
  <dcterms:created xsi:type="dcterms:W3CDTF">2013-05-29T16:13:27Z</dcterms:created>
  <dcterms:modified xsi:type="dcterms:W3CDTF">2013-08-29T13:53:21Z</dcterms:modified>
</cp:coreProperties>
</file>