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80" r:id="rId2"/>
  </p:sldMasterIdLst>
  <p:notesMasterIdLst>
    <p:notesMasterId r:id="rId13"/>
  </p:notesMasterIdLst>
  <p:sldIdLst>
    <p:sldId id="266" r:id="rId3"/>
    <p:sldId id="264" r:id="rId4"/>
    <p:sldId id="265" r:id="rId5"/>
    <p:sldId id="267" r:id="rId6"/>
    <p:sldId id="257" r:id="rId7"/>
    <p:sldId id="259" r:id="rId8"/>
    <p:sldId id="260" r:id="rId9"/>
    <p:sldId id="261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2C1E3B-6C19-4688-9FEE-395259135F8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EF6E0E-31FA-4561-B8E7-40416440E3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271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>
                <a:solidFill>
                  <a:prstClr val="black"/>
                </a:solidFill>
              </a:rPr>
              <a:pPr eaLnBrk="1" hangingPunct="1"/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618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928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457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795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552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618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110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774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510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16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9306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5964F-CDC7-434E-9729-562914FB040D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551-0ADD-4C5D-A444-02B3B6D0AB0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663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29.8.2013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GgsklW-mtg" TargetMode="Externa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4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prstClr val="black"/>
                </a:solidFill>
              </a:rPr>
              <a:t>Název </a:t>
            </a:r>
            <a:r>
              <a:rPr lang="cs-CZ" b="1" smtClean="0">
                <a:solidFill>
                  <a:prstClr val="black"/>
                </a:solidFill>
              </a:rPr>
              <a:t>DUM: </a:t>
            </a:r>
            <a:r>
              <a:rPr lang="cs-CZ" smtClean="0">
                <a:solidFill>
                  <a:prstClr val="black"/>
                </a:solidFill>
              </a:rPr>
              <a:t>VY_32_INOVACE_XV_1_16_Mouse</a:t>
            </a:r>
            <a:endParaRPr lang="cs-CZ" dirty="0">
              <a:solidFill>
                <a:prstClr val="black"/>
              </a:solidFill>
            </a:endParaRPr>
          </a:p>
          <a:p>
            <a:pPr eaLnBrk="1" hangingPunct="1"/>
            <a:endParaRPr lang="cs-CZ" b="1" dirty="0">
              <a:solidFill>
                <a:prstClr val="black"/>
              </a:solidFill>
            </a:endParaRPr>
          </a:p>
          <a:p>
            <a:pPr eaLnBrk="1" hangingPunct="1"/>
            <a:r>
              <a:rPr lang="cs-CZ" b="1" dirty="0">
                <a:solidFill>
                  <a:prstClr val="black"/>
                </a:solidFill>
              </a:rPr>
              <a:t>Šablona číslo</a:t>
            </a:r>
            <a:r>
              <a:rPr lang="cs-CZ" b="1">
                <a:solidFill>
                  <a:prstClr val="black"/>
                </a:solidFill>
              </a:rPr>
              <a:t>:   </a:t>
            </a:r>
            <a:r>
              <a:rPr lang="cs-CZ" smtClean="0">
                <a:solidFill>
                  <a:prstClr val="black"/>
                </a:solidFill>
              </a:rPr>
              <a:t>XV</a:t>
            </a:r>
            <a:r>
              <a:rPr lang="cs-CZ" b="1" smtClean="0">
                <a:solidFill>
                  <a:prstClr val="black"/>
                </a:solidFill>
              </a:rPr>
              <a:t>     </a:t>
            </a:r>
            <a:r>
              <a:rPr lang="cs-CZ" b="1" dirty="0">
                <a:solidFill>
                  <a:prstClr val="black"/>
                </a:solidFill>
              </a:rPr>
              <a:t>Sada číslo: </a:t>
            </a:r>
            <a:r>
              <a:rPr lang="cs-CZ" dirty="0" smtClean="0">
                <a:solidFill>
                  <a:prstClr val="black"/>
                </a:solidFill>
              </a:rPr>
              <a:t>1 </a:t>
            </a:r>
            <a:r>
              <a:rPr lang="cs-CZ" b="1" dirty="0" smtClean="0">
                <a:solidFill>
                  <a:prstClr val="black"/>
                </a:solidFill>
              </a:rPr>
              <a:t>        </a:t>
            </a:r>
            <a:r>
              <a:rPr lang="cs-CZ" b="1">
                <a:solidFill>
                  <a:prstClr val="black"/>
                </a:solidFill>
              </a:rPr>
              <a:t>Pořadové </a:t>
            </a:r>
            <a:r>
              <a:rPr lang="cs-CZ" b="1" smtClean="0">
                <a:solidFill>
                  <a:prstClr val="black"/>
                </a:solidFill>
              </a:rPr>
              <a:t>číslo: </a:t>
            </a:r>
            <a:r>
              <a:rPr lang="cs-CZ" smtClean="0">
                <a:solidFill>
                  <a:prstClr val="black"/>
                </a:solidFill>
              </a:rPr>
              <a:t>16 </a:t>
            </a:r>
            <a:endParaRPr lang="cs-CZ" dirty="0">
              <a:solidFill>
                <a:prstClr val="black"/>
              </a:solidFill>
            </a:endParaRPr>
          </a:p>
          <a:p>
            <a:pPr eaLnBrk="1" hangingPunct="1"/>
            <a:endParaRPr lang="cs-CZ" b="1" dirty="0">
              <a:solidFill>
                <a:prstClr val="black"/>
              </a:solidFill>
            </a:endParaRPr>
          </a:p>
          <a:p>
            <a:pPr eaLnBrk="1" hangingPunct="1"/>
            <a:r>
              <a:rPr lang="cs-CZ" b="1" dirty="0">
                <a:solidFill>
                  <a:prstClr val="black"/>
                </a:solidFill>
              </a:rPr>
              <a:t>Autor:</a:t>
            </a:r>
            <a:r>
              <a:rPr lang="cs-CZ" dirty="0">
                <a:solidFill>
                  <a:prstClr val="black"/>
                </a:solidFill>
              </a:rPr>
              <a:t> Mgr. </a:t>
            </a:r>
            <a:r>
              <a:rPr lang="cs-CZ" dirty="0" smtClean="0">
                <a:solidFill>
                  <a:prstClr val="black"/>
                </a:solidFill>
              </a:rPr>
              <a:t>Kateřina Zídková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29352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04664"/>
            <a:ext cx="8496943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600" b="1"/>
              <a:t>Anotace:</a:t>
            </a:r>
            <a:r>
              <a:rPr lang="cs-CZ" sz="1600"/>
              <a:t> </a:t>
            </a:r>
            <a:r>
              <a:rPr lang="cs-CZ" sz="1600" smtClean="0"/>
              <a:t>CLIL: Pracovní činnosti v angličtině. Žáci podle instrukcí v angličtině vyrobí </a:t>
            </a:r>
            <a:r>
              <a:rPr lang="cs-CZ" sz="1600"/>
              <a:t> </a:t>
            </a:r>
            <a:r>
              <a:rPr lang="cs-CZ" sz="1600" smtClean="0"/>
              <a:t>pomůcku ke hře: myšku </a:t>
            </a:r>
            <a:r>
              <a:rPr lang="cs-CZ" sz="1600"/>
              <a:t>z tvrdého papíru</a:t>
            </a:r>
            <a:r>
              <a:rPr lang="cs-CZ" sz="1600" smtClean="0"/>
              <a:t>s dlouhým ocáskem.</a:t>
            </a:r>
            <a:endParaRPr lang="cs-CZ" sz="1600"/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Očekávaný výstup</a:t>
            </a:r>
            <a:r>
              <a:rPr lang="cs-CZ" sz="1600"/>
              <a:t>: Žáci si </a:t>
            </a:r>
            <a:r>
              <a:rPr lang="cs-CZ" sz="1600" smtClean="0"/>
              <a:t>vystřihnou myšku z tvrdého papíru. Naučí se vázat uzel, připevní myšce dlouhý ocásek. S myškou soutěží a rozvíjejí si tak drobnou motoriku.</a:t>
            </a:r>
          </a:p>
          <a:p>
            <a:pPr algn="just"/>
            <a:r>
              <a:rPr lang="cs-CZ" sz="1600" smtClean="0"/>
              <a:t>Za </a:t>
            </a:r>
            <a:r>
              <a:rPr lang="cs-CZ" sz="1600"/>
              <a:t>použití obrazového materiálu v </a:t>
            </a:r>
            <a:r>
              <a:rPr lang="cs-CZ" sz="1600" smtClean="0"/>
              <a:t>prezentaci a </a:t>
            </a:r>
            <a:r>
              <a:rPr lang="cs-CZ" sz="1600"/>
              <a:t>za učitelovy přímé </a:t>
            </a:r>
            <a:r>
              <a:rPr lang="cs-CZ" sz="1600" smtClean="0"/>
              <a:t>demonstrace </a:t>
            </a:r>
            <a:r>
              <a:rPr lang="cs-CZ" sz="1600"/>
              <a:t>se rozvíjejí ve vnímání cizího jazyka jako nástroje ke komunikaci. Naučí se </a:t>
            </a:r>
            <a:r>
              <a:rPr lang="cs-CZ" sz="1600" smtClean="0"/>
              <a:t>rozumět anglickým slovům: Mouse, string, cut, a pokynům go under, go into, tie up.</a:t>
            </a:r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Druh učebního materiálu: </a:t>
            </a:r>
            <a:r>
              <a:rPr lang="cs-CZ" sz="1600"/>
              <a:t>prezentace zpracovaná v programu PowerPoint</a:t>
            </a:r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Typická věková skupina: </a:t>
            </a:r>
            <a:r>
              <a:rPr lang="cs-CZ" sz="1600"/>
              <a:t> 6 - 8 let</a:t>
            </a:r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Klíčová slova: </a:t>
            </a:r>
            <a:r>
              <a:rPr lang="cs-CZ" sz="1600" smtClean="0"/>
              <a:t>CLIL, pracovní činnosti v angličtině, myš z papíru, vázání uzle </a:t>
            </a:r>
          </a:p>
          <a:p>
            <a:pPr algn="just"/>
            <a:r>
              <a:rPr lang="cs-CZ" sz="1600"/>
              <a:t/>
            </a:r>
            <a:br>
              <a:rPr lang="cs-CZ" sz="1600"/>
            </a:br>
            <a:r>
              <a:rPr lang="cs-CZ" sz="1600" b="1"/>
              <a:t>Pomůcky a materiál</a:t>
            </a:r>
            <a:r>
              <a:rPr lang="cs-CZ" sz="1600" b="1" smtClean="0"/>
              <a:t>: </a:t>
            </a:r>
            <a:r>
              <a:rPr lang="cs-CZ" sz="1600" smtClean="0"/>
              <a:t>interaktivní tabule, čtvrtka asi 15 x 5 cm pro každého žáka (lze použít odřezky z tiskárny), 1m provázku pro každého žáka, tužka, nůžky.</a:t>
            </a:r>
          </a:p>
          <a:p>
            <a:pPr algn="just"/>
            <a:endParaRPr lang="cs-CZ" sz="1600"/>
          </a:p>
          <a:p>
            <a:pPr algn="just"/>
            <a:r>
              <a:rPr lang="cs-CZ" sz="1600" b="1"/>
              <a:t>Potřebný čas pro výuku DUM: </a:t>
            </a:r>
            <a:r>
              <a:rPr lang="cs-CZ" sz="1600"/>
              <a:t>4</a:t>
            </a:r>
            <a:r>
              <a:rPr lang="cs-CZ" sz="1600" smtClean="0"/>
              <a:t>0 </a:t>
            </a:r>
            <a:r>
              <a:rPr lang="cs-CZ" sz="1600"/>
              <a:t>minut</a:t>
            </a:r>
          </a:p>
          <a:p>
            <a:pPr algn="just"/>
            <a:r>
              <a:rPr lang="cs-CZ"/>
              <a:t/>
            </a:r>
            <a:br>
              <a:rPr lang="cs-CZ"/>
            </a:br>
            <a:endParaRPr lang="cs-CZ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2696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Metodické pokyny:</a:t>
            </a:r>
          </a:p>
          <a:p>
            <a:r>
              <a:rPr lang="cs-CZ" smtClean="0"/>
              <a:t>1. Píseň jako motivace: Žáci </a:t>
            </a:r>
            <a:r>
              <a:rPr lang="cs-CZ"/>
              <a:t>si poslechnou a přeloží písničku Hickory </a:t>
            </a:r>
            <a:r>
              <a:rPr lang="cs-CZ" smtClean="0"/>
              <a:t>dickory dock. Různá provedení a obměny lze najít na YOU TUBE: </a:t>
            </a:r>
            <a:r>
              <a:rPr lang="cs-CZ" smtClean="0">
                <a:hlinkClick r:id="rId2"/>
              </a:rPr>
              <a:t>http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www.youtube.com/watch?v=HGgsklW-mtg</a:t>
            </a:r>
            <a:endParaRPr lang="cs-CZ"/>
          </a:p>
          <a:p>
            <a:r>
              <a:rPr lang="cs-CZ" smtClean="0"/>
              <a:t>List 4 a 5 nabízí klasická slova písně a jednoduchou animaci, při které může zpívat        učitel a děti se postupně přidávají.</a:t>
            </a:r>
          </a:p>
          <a:p>
            <a:endParaRPr lang="cs-CZ"/>
          </a:p>
          <a:p>
            <a:r>
              <a:rPr lang="cs-CZ" smtClean="0"/>
              <a:t>2. List 6 nabízí popis výroby papírové myšky. Čumáček (černé čáry) může učitel dětem předkreslit. Učitel celý pracovní postup dětem předvede a doprovází anglickým slovem. Nejdříve stříháme čumáček, potom zvedneme ouška a zastřihneme do oblouku, není třeba si předkreslovat, stejně tak jako zadeček.</a:t>
            </a:r>
          </a:p>
          <a:p>
            <a:r>
              <a:rPr lang="cs-CZ" smtClean="0"/>
              <a:t>Nejdříve učitel na tabuli, potom i každý své myšce může dokreslit čumáček a oči. Děrovačkou si každý sám vytvoří díru pro přivázání ocásku. Na listu 7 a 8 můžeme ukázat vázání jednoduchého uzle.</a:t>
            </a:r>
          </a:p>
          <a:p>
            <a:endParaRPr lang="cs-CZ" smtClean="0"/>
          </a:p>
          <a:p>
            <a:r>
              <a:rPr lang="cs-CZ" smtClean="0"/>
              <a:t>3. Hra: žáci soutěží, kdo rychleji namotá celý provázek na tužku. Začínáme od konce, myška běží k dítěti.</a:t>
            </a:r>
            <a:endParaRPr lang="cs-CZ"/>
          </a:p>
          <a:p>
            <a:r>
              <a:rPr lang="cs-CZ" smtClean="0"/>
              <a:t> </a:t>
            </a:r>
          </a:p>
          <a:p>
            <a:r>
              <a:rPr lang="cs-CZ" b="1" smtClean="0"/>
              <a:t>Zdroje: </a:t>
            </a:r>
          </a:p>
          <a:p>
            <a:r>
              <a:rPr lang="cs-CZ" smtClean="0"/>
              <a:t>http</a:t>
            </a:r>
            <a:r>
              <a:rPr lang="cs-CZ"/>
              <a:t>://</a:t>
            </a:r>
            <a:r>
              <a:rPr lang="cs-CZ" smtClean="0"/>
              <a:t>office.microsoft.com/cs-cz/images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86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Mouse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smtClean="0"/>
              <a:t>CLIL: Pracovní činnosti v angličtině pro 1. a 2. roč. ZŠ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18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94085"/>
            <a:ext cx="4104456" cy="4104456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 rot="21083452">
            <a:off x="6108489" y="1326742"/>
            <a:ext cx="2168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Hickory dickory dock.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808209" y="2276872"/>
            <a:ext cx="2829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The mouse ran up the clock.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37871"/>
            <a:ext cx="1828800" cy="1828800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878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33333E-6 C -0.00503 0.00069 -0.01024 3.33333E-6 -0.0151 0.00185 C -0.02048 0.00393 -0.02465 0.01088 -0.0302 0.01204 C -0.05277 0.01643 -0.07395 0.02037 -0.09687 0.02222 C -0.10538 0.02083 -0.11406 0.02037 -0.12256 0.01805 C -0.1243 0.01759 -0.12552 0.01528 -0.12725 0.01412 C -0.13402 0.00972 -0.1394 0.0044 -0.14687 0.00185 C -0.1625 -0.01366 -0.16041 -0.02315 -0.16354 -0.04861 C -0.16475 -0.0581 -0.16788 -0.06759 -0.16961 -0.07685 C -0.17135 -0.09884 -0.17378 -0.11968 -0.17569 -0.14144 C -0.17465 -0.17199 -0.16701 -0.26945 -0.17569 -0.28704 C -0.17795 -0.29167 -0.18107 -0.29468 -0.18333 -0.29908 C -0.18576 -0.30926 -0.19201 -0.30949 -0.19531 -0.31921 C -0.1967 -0.32315 -0.19843 -0.33148 -0.19843 -0.33148 C -0.19878 -0.33982 -0.20052 -0.38727 -0.20138 -0.4 C -0.2019 -0.40602 -0.20329 -0.41852 -0.2059 -0.42431 C -0.2125 -0.43866 -0.20555 -0.41528 -0.21197 -0.43449 C -0.21631 -0.44745 -0.21892 -0.45556 -0.2302 -0.46065 C -0.23524 -0.46736 -0.23645 -0.4757 -0.24079 -0.48287 C -0.24427 -0.48866 -0.24826 -0.49005 -0.25295 -0.49306 C -0.25451 -0.49421 -0.25607 -0.4956 -0.25746 -0.49699 C -0.25954 -0.49884 -0.26128 -0.50139 -0.26354 -0.50301 C -0.26631 -0.50486 -0.26944 -0.50648 -0.27256 -0.50718 C -0.27864 -0.50857 -0.29079 -0.51111 -0.29079 -0.51111 C -0.29357 -0.51273 -0.30156 -0.51667 -0.30451 -0.51921 C -0.30815 -0.52222 -0.3151 -0.5294 -0.3151 -0.5294 C -0.31666 -0.57639 -0.31197 -0.57245 -0.3302 -0.59815 C -0.33142 -0.60625 -0.33281 -0.61435 -0.33472 -0.62222 C -0.33593 -0.63357 -0.33593 -0.64491 -0.34079 -0.65463 C -0.3434 -0.65324 -0.34635 -0.65301 -0.34843 -0.65046 C -0.35208 -0.64607 -0.35746 -0.63449 -0.35746 -0.63449 C -0.36336 -0.61042 -0.36666 -0.58287 -0.37725 -0.56158 C -0.37899 -0.55162 -0.38072 -0.54167 -0.38177 -0.53148 C -0.38263 -0.52408 -0.38072 -0.51458 -0.38472 -0.50926 C -0.38802 -0.50486 -0.39565 -0.50301 -0.4 -0.50116 C -0.40868 -0.49306 -0.41388 -0.48681 -0.42413 -0.48079 C -0.43958 -0.46134 -0.43871 -0.46482 -0.46354 -0.46482 " pathEditMode="relative" ptsTypes="ffffffffffffffffffffffffffffff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94085"/>
            <a:ext cx="4104456" cy="4104456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80257" y="1147351"/>
            <a:ext cx="2829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black"/>
                </a:solidFill>
              </a:rPr>
              <a:t>The mouse ran up the clock.</a:t>
            </a:r>
          </a:p>
        </p:txBody>
      </p:sp>
      <p:sp>
        <p:nvSpPr>
          <p:cNvPr id="4" name="TextovéPole 3"/>
          <p:cNvSpPr txBox="1"/>
          <p:nvPr/>
        </p:nvSpPr>
        <p:spPr>
          <a:xfrm rot="535042">
            <a:off x="6013153" y="2000259"/>
            <a:ext cx="2152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black"/>
                </a:solidFill>
              </a:rPr>
              <a:t>The clock struck one.</a:t>
            </a:r>
          </a:p>
        </p:txBody>
      </p:sp>
      <p:sp>
        <p:nvSpPr>
          <p:cNvPr id="5" name="TextovéPole 4"/>
          <p:cNvSpPr txBox="1"/>
          <p:nvPr/>
        </p:nvSpPr>
        <p:spPr>
          <a:xfrm rot="21273842">
            <a:off x="5761954" y="2777305"/>
            <a:ext cx="2401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black"/>
                </a:solidFill>
              </a:rPr>
              <a:t>The mouse </a:t>
            </a:r>
            <a:r>
              <a:rPr lang="cs-CZ" smtClean="0">
                <a:solidFill>
                  <a:prstClr val="black"/>
                </a:solidFill>
              </a:rPr>
              <a:t>went </a:t>
            </a:r>
            <a:r>
              <a:rPr lang="cs-CZ">
                <a:solidFill>
                  <a:prstClr val="black"/>
                </a:solidFill>
              </a:rPr>
              <a:t>down.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3519">
            <a:off x="6684795" y="3422888"/>
            <a:ext cx="22621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556" y="766463"/>
            <a:ext cx="1828800" cy="1828800"/>
          </a:xfrm>
          <a:prstGeom prst="ellipse">
            <a:avLst/>
          </a:prstGeom>
          <a:noFill/>
          <a:ln>
            <a:noFill/>
          </a:ln>
          <a:scene3d>
            <a:camera prst="orthographicFront">
              <a:rot lat="0" lon="21299999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 rot="734961">
            <a:off x="6026651" y="597678"/>
            <a:ext cx="2168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prstClr val="black"/>
                </a:solidFill>
              </a:rPr>
              <a:t>Hickory dickory dock.</a:t>
            </a:r>
          </a:p>
        </p:txBody>
      </p:sp>
    </p:spTree>
    <p:extLst>
      <p:ext uri="{BB962C8B-B14F-4D97-AF65-F5344CB8AC3E}">
        <p14:creationId xmlns:p14="http://schemas.microsoft.com/office/powerpoint/2010/main" val="427458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2.22222E-6 C 0.06424 -2.22222E-6 0.12831 -2.22222E-6 0.19254 -2.22222E-6 C 0.24497 0.0257 0.30713 0.02894 0.35001 0.07685 C 0.36928 0.09838 0.3507 0.14421 0.35157 0.17778 C 0.35209 0.19421 0.35452 0.20972 0.35452 0.22639 L 0.35765 0.46482 C 0.36025 0.47801 0.36702 0.49144 0.37431 0.50116 C 0.37692 0.50463 0.38074 0.50579 0.38334 0.50926 C 0.3849 0.51134 0.38647 0.51296 0.38785 0.51528 C 0.39063 0.51991 0.39549 0.5294 0.39549 0.5294 C 0.3974 0.53889 0.39862 0.5507 0.40157 0.55972 C 0.40487 0.57014 0.41963 0.58056 0.42726 0.5838 C 0.42883 0.58519 0.43195 0.58796 0.43195 0.58796 " pathEditMode="relative" ptsTypes="ffffAf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400" y="572824"/>
            <a:ext cx="3845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Let´s make your own mouse.</a:t>
            </a:r>
            <a:endParaRPr lang="cs-CZ" sz="2400" b="1"/>
          </a:p>
        </p:txBody>
      </p:sp>
      <p:sp>
        <p:nvSpPr>
          <p:cNvPr id="3" name="Obdélník 2"/>
          <p:cNvSpPr/>
          <p:nvPr/>
        </p:nvSpPr>
        <p:spPr>
          <a:xfrm>
            <a:off x="1050905" y="1642114"/>
            <a:ext cx="1368152" cy="44644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3" idx="0"/>
          </p:cNvCxnSpPr>
          <p:nvPr/>
        </p:nvCxnSpPr>
        <p:spPr>
          <a:xfrm flipH="1">
            <a:off x="1338937" y="1642114"/>
            <a:ext cx="396044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louk 7"/>
          <p:cNvSpPr/>
          <p:nvPr/>
        </p:nvSpPr>
        <p:spPr>
          <a:xfrm rot="5400000">
            <a:off x="925150" y="4634876"/>
            <a:ext cx="1617043" cy="1365532"/>
          </a:xfrm>
          <a:prstGeom prst="arc">
            <a:avLst>
              <a:gd name="adj1" fmla="val 16176118"/>
              <a:gd name="adj2" fmla="val 519717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83163" y="1697652"/>
            <a:ext cx="1368152" cy="44644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5400000">
            <a:off x="3257408" y="4651423"/>
            <a:ext cx="1617043" cy="1365532"/>
          </a:xfrm>
          <a:prstGeom prst="arc">
            <a:avLst>
              <a:gd name="adj1" fmla="val 16176118"/>
              <a:gd name="adj2" fmla="val 519717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88750" y="5783303"/>
            <a:ext cx="154131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3383163" y="1829722"/>
            <a:ext cx="545082" cy="643426"/>
          </a:xfrm>
          <a:prstGeom prst="arc">
            <a:avLst>
              <a:gd name="adj1" fmla="val 10846049"/>
              <a:gd name="adj2" fmla="val 211397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629" y="1822822"/>
            <a:ext cx="554037" cy="328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5724128" y="1786839"/>
            <a:ext cx="1368152" cy="44644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rot="5400000">
            <a:off x="5598373" y="4740610"/>
            <a:ext cx="1617043" cy="1365532"/>
          </a:xfrm>
          <a:prstGeom prst="arc">
            <a:avLst>
              <a:gd name="adj1" fmla="val 16176118"/>
              <a:gd name="adj2" fmla="val 519717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5724128" y="1918909"/>
            <a:ext cx="545082" cy="643426"/>
          </a:xfrm>
          <a:prstGeom prst="arc">
            <a:avLst>
              <a:gd name="adj1" fmla="val 10846049"/>
              <a:gd name="adj2" fmla="val 2113970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594" y="1912009"/>
            <a:ext cx="554037" cy="328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6373302" y="5813439"/>
            <a:ext cx="154131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5244000" y="4696691"/>
            <a:ext cx="3650618" cy="2299854"/>
          </a:xfrm>
          <a:custGeom>
            <a:avLst/>
            <a:gdLst>
              <a:gd name="connsiteX0" fmla="*/ 1295345 w 3650618"/>
              <a:gd name="connsiteY0" fmla="*/ 1302327 h 2299854"/>
              <a:gd name="connsiteX1" fmla="*/ 1142945 w 3650618"/>
              <a:gd name="connsiteY1" fmla="*/ 1288473 h 2299854"/>
              <a:gd name="connsiteX2" fmla="*/ 1087527 w 3650618"/>
              <a:gd name="connsiteY2" fmla="*/ 1274618 h 2299854"/>
              <a:gd name="connsiteX3" fmla="*/ 1142945 w 3650618"/>
              <a:gd name="connsiteY3" fmla="*/ 1163782 h 2299854"/>
              <a:gd name="connsiteX4" fmla="*/ 1156800 w 3650618"/>
              <a:gd name="connsiteY4" fmla="*/ 1205345 h 2299854"/>
              <a:gd name="connsiteX5" fmla="*/ 1087527 w 3650618"/>
              <a:gd name="connsiteY5" fmla="*/ 1274618 h 2299854"/>
              <a:gd name="connsiteX6" fmla="*/ 1073673 w 3650618"/>
              <a:gd name="connsiteY6" fmla="*/ 1219200 h 2299854"/>
              <a:gd name="connsiteX7" fmla="*/ 1018255 w 3650618"/>
              <a:gd name="connsiteY7" fmla="*/ 1136073 h 2299854"/>
              <a:gd name="connsiteX8" fmla="*/ 948982 w 3650618"/>
              <a:gd name="connsiteY8" fmla="*/ 1122218 h 2299854"/>
              <a:gd name="connsiteX9" fmla="*/ 852000 w 3650618"/>
              <a:gd name="connsiteY9" fmla="*/ 1080654 h 2299854"/>
              <a:gd name="connsiteX10" fmla="*/ 796582 w 3650618"/>
              <a:gd name="connsiteY10" fmla="*/ 1052945 h 2299854"/>
              <a:gd name="connsiteX11" fmla="*/ 755018 w 3650618"/>
              <a:gd name="connsiteY11" fmla="*/ 1025236 h 2299854"/>
              <a:gd name="connsiteX12" fmla="*/ 685745 w 3650618"/>
              <a:gd name="connsiteY12" fmla="*/ 1011382 h 2299854"/>
              <a:gd name="connsiteX13" fmla="*/ 644182 w 3650618"/>
              <a:gd name="connsiteY13" fmla="*/ 983673 h 2299854"/>
              <a:gd name="connsiteX14" fmla="*/ 588764 w 3650618"/>
              <a:gd name="connsiteY14" fmla="*/ 955964 h 2299854"/>
              <a:gd name="connsiteX15" fmla="*/ 561055 w 3650618"/>
              <a:gd name="connsiteY15" fmla="*/ 928254 h 2299854"/>
              <a:gd name="connsiteX16" fmla="*/ 464073 w 3650618"/>
              <a:gd name="connsiteY16" fmla="*/ 872836 h 2299854"/>
              <a:gd name="connsiteX17" fmla="*/ 186982 w 3650618"/>
              <a:gd name="connsiteY17" fmla="*/ 900545 h 2299854"/>
              <a:gd name="connsiteX18" fmla="*/ 145418 w 3650618"/>
              <a:gd name="connsiteY18" fmla="*/ 928254 h 2299854"/>
              <a:gd name="connsiteX19" fmla="*/ 62291 w 3650618"/>
              <a:gd name="connsiteY19" fmla="*/ 1052945 h 2299854"/>
              <a:gd name="connsiteX20" fmla="*/ 34582 w 3650618"/>
              <a:gd name="connsiteY20" fmla="*/ 1094509 h 2299854"/>
              <a:gd name="connsiteX21" fmla="*/ 20727 w 3650618"/>
              <a:gd name="connsiteY21" fmla="*/ 1136073 h 2299854"/>
              <a:gd name="connsiteX22" fmla="*/ 20727 w 3650618"/>
              <a:gd name="connsiteY22" fmla="*/ 1579418 h 2299854"/>
              <a:gd name="connsiteX23" fmla="*/ 34582 w 3650618"/>
              <a:gd name="connsiteY23" fmla="*/ 1620982 h 2299854"/>
              <a:gd name="connsiteX24" fmla="*/ 62291 w 3650618"/>
              <a:gd name="connsiteY24" fmla="*/ 1717964 h 2299854"/>
              <a:gd name="connsiteX25" fmla="*/ 90000 w 3650618"/>
              <a:gd name="connsiteY25" fmla="*/ 1759527 h 2299854"/>
              <a:gd name="connsiteX26" fmla="*/ 242400 w 3650618"/>
              <a:gd name="connsiteY26" fmla="*/ 1828800 h 2299854"/>
              <a:gd name="connsiteX27" fmla="*/ 325527 w 3650618"/>
              <a:gd name="connsiteY27" fmla="*/ 1925782 h 2299854"/>
              <a:gd name="connsiteX28" fmla="*/ 339382 w 3650618"/>
              <a:gd name="connsiteY28" fmla="*/ 1967345 h 2299854"/>
              <a:gd name="connsiteX29" fmla="*/ 394800 w 3650618"/>
              <a:gd name="connsiteY29" fmla="*/ 2064327 h 2299854"/>
              <a:gd name="connsiteX30" fmla="*/ 436364 w 3650618"/>
              <a:gd name="connsiteY30" fmla="*/ 2092036 h 2299854"/>
              <a:gd name="connsiteX31" fmla="*/ 491782 w 3650618"/>
              <a:gd name="connsiteY31" fmla="*/ 2133600 h 2299854"/>
              <a:gd name="connsiteX32" fmla="*/ 547200 w 3650618"/>
              <a:gd name="connsiteY32" fmla="*/ 2161309 h 2299854"/>
              <a:gd name="connsiteX33" fmla="*/ 602618 w 3650618"/>
              <a:gd name="connsiteY33" fmla="*/ 2216727 h 2299854"/>
              <a:gd name="connsiteX34" fmla="*/ 755018 w 3650618"/>
              <a:gd name="connsiteY34" fmla="*/ 2299854 h 2299854"/>
              <a:gd name="connsiteX35" fmla="*/ 962836 w 3650618"/>
              <a:gd name="connsiteY35" fmla="*/ 2286000 h 2299854"/>
              <a:gd name="connsiteX36" fmla="*/ 1018255 w 3650618"/>
              <a:gd name="connsiteY36" fmla="*/ 2202873 h 2299854"/>
              <a:gd name="connsiteX37" fmla="*/ 1073673 w 3650618"/>
              <a:gd name="connsiteY37" fmla="*/ 2175164 h 2299854"/>
              <a:gd name="connsiteX38" fmla="*/ 1115236 w 3650618"/>
              <a:gd name="connsiteY38" fmla="*/ 2147454 h 2299854"/>
              <a:gd name="connsiteX39" fmla="*/ 1184509 w 3650618"/>
              <a:gd name="connsiteY39" fmla="*/ 2119745 h 2299854"/>
              <a:gd name="connsiteX40" fmla="*/ 1267636 w 3650618"/>
              <a:gd name="connsiteY40" fmla="*/ 2078182 h 2299854"/>
              <a:gd name="connsiteX41" fmla="*/ 1350764 w 3650618"/>
              <a:gd name="connsiteY41" fmla="*/ 2008909 h 2299854"/>
              <a:gd name="connsiteX42" fmla="*/ 1489309 w 3650618"/>
              <a:gd name="connsiteY42" fmla="*/ 1911927 h 2299854"/>
              <a:gd name="connsiteX43" fmla="*/ 1614000 w 3650618"/>
              <a:gd name="connsiteY43" fmla="*/ 1787236 h 2299854"/>
              <a:gd name="connsiteX44" fmla="*/ 1655564 w 3650618"/>
              <a:gd name="connsiteY44" fmla="*/ 1745673 h 2299854"/>
              <a:gd name="connsiteX45" fmla="*/ 1724836 w 3650618"/>
              <a:gd name="connsiteY45" fmla="*/ 1662545 h 2299854"/>
              <a:gd name="connsiteX46" fmla="*/ 1752545 w 3650618"/>
              <a:gd name="connsiteY46" fmla="*/ 1620982 h 2299854"/>
              <a:gd name="connsiteX47" fmla="*/ 1794109 w 3650618"/>
              <a:gd name="connsiteY47" fmla="*/ 1579418 h 2299854"/>
              <a:gd name="connsiteX48" fmla="*/ 1835673 w 3650618"/>
              <a:gd name="connsiteY48" fmla="*/ 1524000 h 2299854"/>
              <a:gd name="connsiteX49" fmla="*/ 1918800 w 3650618"/>
              <a:gd name="connsiteY49" fmla="*/ 1440873 h 2299854"/>
              <a:gd name="connsiteX50" fmla="*/ 1988073 w 3650618"/>
              <a:gd name="connsiteY50" fmla="*/ 1357745 h 2299854"/>
              <a:gd name="connsiteX51" fmla="*/ 2043491 w 3650618"/>
              <a:gd name="connsiteY51" fmla="*/ 1288473 h 2299854"/>
              <a:gd name="connsiteX52" fmla="*/ 2071200 w 3650618"/>
              <a:gd name="connsiteY52" fmla="*/ 1246909 h 2299854"/>
              <a:gd name="connsiteX53" fmla="*/ 2112764 w 3650618"/>
              <a:gd name="connsiteY53" fmla="*/ 1191491 h 2299854"/>
              <a:gd name="connsiteX54" fmla="*/ 2140473 w 3650618"/>
              <a:gd name="connsiteY54" fmla="*/ 1149927 h 2299854"/>
              <a:gd name="connsiteX55" fmla="*/ 2182036 w 3650618"/>
              <a:gd name="connsiteY55" fmla="*/ 1108364 h 2299854"/>
              <a:gd name="connsiteX56" fmla="*/ 2223600 w 3650618"/>
              <a:gd name="connsiteY56" fmla="*/ 1052945 h 2299854"/>
              <a:gd name="connsiteX57" fmla="*/ 2306727 w 3650618"/>
              <a:gd name="connsiteY57" fmla="*/ 1025236 h 2299854"/>
              <a:gd name="connsiteX58" fmla="*/ 2417564 w 3650618"/>
              <a:gd name="connsiteY58" fmla="*/ 997527 h 2299854"/>
              <a:gd name="connsiteX59" fmla="*/ 2722364 w 3650618"/>
              <a:gd name="connsiteY59" fmla="*/ 1039091 h 2299854"/>
              <a:gd name="connsiteX60" fmla="*/ 2763927 w 3650618"/>
              <a:gd name="connsiteY60" fmla="*/ 1094509 h 2299854"/>
              <a:gd name="connsiteX61" fmla="*/ 2833200 w 3650618"/>
              <a:gd name="connsiteY61" fmla="*/ 1219200 h 2299854"/>
              <a:gd name="connsiteX62" fmla="*/ 2860909 w 3650618"/>
              <a:gd name="connsiteY62" fmla="*/ 1357745 h 2299854"/>
              <a:gd name="connsiteX63" fmla="*/ 2874764 w 3650618"/>
              <a:gd name="connsiteY63" fmla="*/ 1537854 h 2299854"/>
              <a:gd name="connsiteX64" fmla="*/ 2888618 w 3650618"/>
              <a:gd name="connsiteY64" fmla="*/ 1593273 h 2299854"/>
              <a:gd name="connsiteX65" fmla="*/ 2985600 w 3650618"/>
              <a:gd name="connsiteY65" fmla="*/ 1634836 h 2299854"/>
              <a:gd name="connsiteX66" fmla="*/ 3193418 w 3650618"/>
              <a:gd name="connsiteY66" fmla="*/ 1620982 h 2299854"/>
              <a:gd name="connsiteX67" fmla="*/ 3248836 w 3650618"/>
              <a:gd name="connsiteY67" fmla="*/ 1579418 h 2299854"/>
              <a:gd name="connsiteX68" fmla="*/ 3304255 w 3650618"/>
              <a:gd name="connsiteY68" fmla="*/ 1468582 h 2299854"/>
              <a:gd name="connsiteX69" fmla="*/ 3318109 w 3650618"/>
              <a:gd name="connsiteY69" fmla="*/ 1385454 h 2299854"/>
              <a:gd name="connsiteX70" fmla="*/ 3359673 w 3650618"/>
              <a:gd name="connsiteY70" fmla="*/ 1288473 h 2299854"/>
              <a:gd name="connsiteX71" fmla="*/ 3387382 w 3650618"/>
              <a:gd name="connsiteY71" fmla="*/ 1246909 h 2299854"/>
              <a:gd name="connsiteX72" fmla="*/ 3415091 w 3650618"/>
              <a:gd name="connsiteY72" fmla="*/ 1136073 h 2299854"/>
              <a:gd name="connsiteX73" fmla="*/ 3456655 w 3650618"/>
              <a:gd name="connsiteY73" fmla="*/ 928254 h 2299854"/>
              <a:gd name="connsiteX74" fmla="*/ 3470509 w 3650618"/>
              <a:gd name="connsiteY74" fmla="*/ 886691 h 2299854"/>
              <a:gd name="connsiteX75" fmla="*/ 3484364 w 3650618"/>
              <a:gd name="connsiteY75" fmla="*/ 762000 h 2299854"/>
              <a:gd name="connsiteX76" fmla="*/ 3498218 w 3650618"/>
              <a:gd name="connsiteY76" fmla="*/ 512618 h 2299854"/>
              <a:gd name="connsiteX77" fmla="*/ 3539782 w 3650618"/>
              <a:gd name="connsiteY77" fmla="*/ 415636 h 2299854"/>
              <a:gd name="connsiteX78" fmla="*/ 3581345 w 3650618"/>
              <a:gd name="connsiteY78" fmla="*/ 193964 h 2299854"/>
              <a:gd name="connsiteX79" fmla="*/ 3609055 w 3650618"/>
              <a:gd name="connsiteY79" fmla="*/ 152400 h 2299854"/>
              <a:gd name="connsiteX80" fmla="*/ 3650618 w 3650618"/>
              <a:gd name="connsiteY80" fmla="*/ 124691 h 2299854"/>
              <a:gd name="connsiteX81" fmla="*/ 2944036 w 3650618"/>
              <a:gd name="connsiteY81" fmla="*/ 83127 h 2299854"/>
              <a:gd name="connsiteX82" fmla="*/ 2833200 w 3650618"/>
              <a:gd name="connsiteY82" fmla="*/ 69273 h 2299854"/>
              <a:gd name="connsiteX83" fmla="*/ 2736218 w 3650618"/>
              <a:gd name="connsiteY83" fmla="*/ 13854 h 2299854"/>
              <a:gd name="connsiteX84" fmla="*/ 2680800 w 3650618"/>
              <a:gd name="connsiteY84" fmla="*/ 0 h 2299854"/>
              <a:gd name="connsiteX85" fmla="*/ 2556109 w 3650618"/>
              <a:gd name="connsiteY85" fmla="*/ 83127 h 2299854"/>
              <a:gd name="connsiteX86" fmla="*/ 2514545 w 3650618"/>
              <a:gd name="connsiteY86" fmla="*/ 124691 h 2299854"/>
              <a:gd name="connsiteX87" fmla="*/ 2486836 w 3650618"/>
              <a:gd name="connsiteY87" fmla="*/ 263236 h 2299854"/>
              <a:gd name="connsiteX88" fmla="*/ 2459127 w 3650618"/>
              <a:gd name="connsiteY88" fmla="*/ 401782 h 2299854"/>
              <a:gd name="connsiteX89" fmla="*/ 2472982 w 3650618"/>
              <a:gd name="connsiteY89" fmla="*/ 526473 h 2299854"/>
              <a:gd name="connsiteX90" fmla="*/ 2556109 w 3650618"/>
              <a:gd name="connsiteY90" fmla="*/ 665018 h 2299854"/>
              <a:gd name="connsiteX91" fmla="*/ 2625382 w 3650618"/>
              <a:gd name="connsiteY91" fmla="*/ 762000 h 2299854"/>
              <a:gd name="connsiteX92" fmla="*/ 2653091 w 3650618"/>
              <a:gd name="connsiteY92" fmla="*/ 803564 h 2299854"/>
              <a:gd name="connsiteX93" fmla="*/ 2694655 w 3650618"/>
              <a:gd name="connsiteY93" fmla="*/ 817418 h 2299854"/>
              <a:gd name="connsiteX94" fmla="*/ 2888618 w 3650618"/>
              <a:gd name="connsiteY94" fmla="*/ 789709 h 2299854"/>
              <a:gd name="connsiteX95" fmla="*/ 2930182 w 3650618"/>
              <a:gd name="connsiteY95" fmla="*/ 775854 h 2299854"/>
              <a:gd name="connsiteX96" fmla="*/ 3013309 w 3650618"/>
              <a:gd name="connsiteY96" fmla="*/ 595745 h 2299854"/>
              <a:gd name="connsiteX97" fmla="*/ 3027164 w 3650618"/>
              <a:gd name="connsiteY97" fmla="*/ 540327 h 2299854"/>
              <a:gd name="connsiteX98" fmla="*/ 3013309 w 3650618"/>
              <a:gd name="connsiteY98" fmla="*/ 471054 h 2299854"/>
              <a:gd name="connsiteX99" fmla="*/ 2971745 w 3650618"/>
              <a:gd name="connsiteY99" fmla="*/ 457200 h 2299854"/>
              <a:gd name="connsiteX100" fmla="*/ 2833200 w 3650618"/>
              <a:gd name="connsiteY100" fmla="*/ 471054 h 2299854"/>
              <a:gd name="connsiteX101" fmla="*/ 2819345 w 3650618"/>
              <a:gd name="connsiteY101" fmla="*/ 540327 h 2299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3650618" h="2299854">
                <a:moveTo>
                  <a:pt x="1295345" y="1302327"/>
                </a:moveTo>
                <a:cubicBezTo>
                  <a:pt x="1244545" y="1297709"/>
                  <a:pt x="1193507" y="1295215"/>
                  <a:pt x="1142945" y="1288473"/>
                </a:cubicBezTo>
                <a:cubicBezTo>
                  <a:pt x="1124071" y="1285956"/>
                  <a:pt x="1094213" y="1292447"/>
                  <a:pt x="1087527" y="1274618"/>
                </a:cubicBezTo>
                <a:cubicBezTo>
                  <a:pt x="1052150" y="1180278"/>
                  <a:pt x="1093342" y="1180316"/>
                  <a:pt x="1142945" y="1163782"/>
                </a:cubicBezTo>
                <a:cubicBezTo>
                  <a:pt x="1147563" y="1177636"/>
                  <a:pt x="1159201" y="1190940"/>
                  <a:pt x="1156800" y="1205345"/>
                </a:cubicBezTo>
                <a:cubicBezTo>
                  <a:pt x="1151027" y="1239982"/>
                  <a:pt x="1111773" y="1258454"/>
                  <a:pt x="1087527" y="1274618"/>
                </a:cubicBezTo>
                <a:cubicBezTo>
                  <a:pt x="1082909" y="1256145"/>
                  <a:pt x="1078904" y="1237509"/>
                  <a:pt x="1073673" y="1219200"/>
                </a:cubicBezTo>
                <a:cubicBezTo>
                  <a:pt x="1063411" y="1183281"/>
                  <a:pt x="1057012" y="1155452"/>
                  <a:pt x="1018255" y="1136073"/>
                </a:cubicBezTo>
                <a:cubicBezTo>
                  <a:pt x="997193" y="1125542"/>
                  <a:pt x="972073" y="1126836"/>
                  <a:pt x="948982" y="1122218"/>
                </a:cubicBezTo>
                <a:cubicBezTo>
                  <a:pt x="765186" y="1030320"/>
                  <a:pt x="994699" y="1141811"/>
                  <a:pt x="852000" y="1080654"/>
                </a:cubicBezTo>
                <a:cubicBezTo>
                  <a:pt x="833017" y="1072518"/>
                  <a:pt x="814514" y="1063192"/>
                  <a:pt x="796582" y="1052945"/>
                </a:cubicBezTo>
                <a:cubicBezTo>
                  <a:pt x="782125" y="1044684"/>
                  <a:pt x="770609" y="1031083"/>
                  <a:pt x="755018" y="1025236"/>
                </a:cubicBezTo>
                <a:cubicBezTo>
                  <a:pt x="732969" y="1016968"/>
                  <a:pt x="708836" y="1016000"/>
                  <a:pt x="685745" y="1011382"/>
                </a:cubicBezTo>
                <a:cubicBezTo>
                  <a:pt x="671891" y="1002146"/>
                  <a:pt x="658639" y="991934"/>
                  <a:pt x="644182" y="983673"/>
                </a:cubicBezTo>
                <a:cubicBezTo>
                  <a:pt x="626250" y="973426"/>
                  <a:pt x="605948" y="967420"/>
                  <a:pt x="588764" y="955964"/>
                </a:cubicBezTo>
                <a:cubicBezTo>
                  <a:pt x="577896" y="948718"/>
                  <a:pt x="571255" y="936414"/>
                  <a:pt x="561055" y="928254"/>
                </a:cubicBezTo>
                <a:cubicBezTo>
                  <a:pt x="528419" y="902145"/>
                  <a:pt x="501995" y="891797"/>
                  <a:pt x="464073" y="872836"/>
                </a:cubicBezTo>
                <a:cubicBezTo>
                  <a:pt x="450319" y="873645"/>
                  <a:pt x="259266" y="864404"/>
                  <a:pt x="186982" y="900545"/>
                </a:cubicBezTo>
                <a:cubicBezTo>
                  <a:pt x="172089" y="907992"/>
                  <a:pt x="159273" y="919018"/>
                  <a:pt x="145418" y="928254"/>
                </a:cubicBezTo>
                <a:lnTo>
                  <a:pt x="62291" y="1052945"/>
                </a:lnTo>
                <a:cubicBezTo>
                  <a:pt x="53055" y="1066800"/>
                  <a:pt x="39848" y="1078712"/>
                  <a:pt x="34582" y="1094509"/>
                </a:cubicBezTo>
                <a:lnTo>
                  <a:pt x="20727" y="1136073"/>
                </a:lnTo>
                <a:cubicBezTo>
                  <a:pt x="-10922" y="1325975"/>
                  <a:pt x="-2585" y="1241399"/>
                  <a:pt x="20727" y="1579418"/>
                </a:cubicBezTo>
                <a:cubicBezTo>
                  <a:pt x="21732" y="1593988"/>
                  <a:pt x="30570" y="1606940"/>
                  <a:pt x="34582" y="1620982"/>
                </a:cubicBezTo>
                <a:cubicBezTo>
                  <a:pt x="40502" y="1641703"/>
                  <a:pt x="51216" y="1695814"/>
                  <a:pt x="62291" y="1717964"/>
                </a:cubicBezTo>
                <a:cubicBezTo>
                  <a:pt x="69738" y="1732857"/>
                  <a:pt x="76359" y="1749978"/>
                  <a:pt x="90000" y="1759527"/>
                </a:cubicBezTo>
                <a:cubicBezTo>
                  <a:pt x="146317" y="1798948"/>
                  <a:pt x="185544" y="1809847"/>
                  <a:pt x="242400" y="1828800"/>
                </a:cubicBezTo>
                <a:cubicBezTo>
                  <a:pt x="276490" y="1862890"/>
                  <a:pt x="304426" y="1883580"/>
                  <a:pt x="325527" y="1925782"/>
                </a:cubicBezTo>
                <a:cubicBezTo>
                  <a:pt x="332058" y="1938844"/>
                  <a:pt x="333629" y="1953922"/>
                  <a:pt x="339382" y="1967345"/>
                </a:cubicBezTo>
                <a:cubicBezTo>
                  <a:pt x="347533" y="1986363"/>
                  <a:pt x="377406" y="2046933"/>
                  <a:pt x="394800" y="2064327"/>
                </a:cubicBezTo>
                <a:cubicBezTo>
                  <a:pt x="406574" y="2076101"/>
                  <a:pt x="422814" y="2082358"/>
                  <a:pt x="436364" y="2092036"/>
                </a:cubicBezTo>
                <a:cubicBezTo>
                  <a:pt x="455154" y="2105457"/>
                  <a:pt x="472201" y="2121362"/>
                  <a:pt x="491782" y="2133600"/>
                </a:cubicBezTo>
                <a:cubicBezTo>
                  <a:pt x="509296" y="2144546"/>
                  <a:pt x="530678" y="2148917"/>
                  <a:pt x="547200" y="2161309"/>
                </a:cubicBezTo>
                <a:cubicBezTo>
                  <a:pt x="568099" y="2176984"/>
                  <a:pt x="582218" y="2200407"/>
                  <a:pt x="602618" y="2216727"/>
                </a:cubicBezTo>
                <a:cubicBezTo>
                  <a:pt x="671832" y="2272098"/>
                  <a:pt x="680669" y="2270114"/>
                  <a:pt x="755018" y="2299854"/>
                </a:cubicBezTo>
                <a:lnTo>
                  <a:pt x="962836" y="2286000"/>
                </a:lnTo>
                <a:cubicBezTo>
                  <a:pt x="994085" y="2274487"/>
                  <a:pt x="988469" y="2217766"/>
                  <a:pt x="1018255" y="2202873"/>
                </a:cubicBezTo>
                <a:cubicBezTo>
                  <a:pt x="1036728" y="2193637"/>
                  <a:pt x="1055741" y="2185411"/>
                  <a:pt x="1073673" y="2175164"/>
                </a:cubicBezTo>
                <a:cubicBezTo>
                  <a:pt x="1088130" y="2166903"/>
                  <a:pt x="1100343" y="2154901"/>
                  <a:pt x="1115236" y="2147454"/>
                </a:cubicBezTo>
                <a:cubicBezTo>
                  <a:pt x="1137480" y="2136332"/>
                  <a:pt x="1162265" y="2130867"/>
                  <a:pt x="1184509" y="2119745"/>
                </a:cubicBezTo>
                <a:cubicBezTo>
                  <a:pt x="1291937" y="2066032"/>
                  <a:pt x="1163168" y="2113004"/>
                  <a:pt x="1267636" y="2078182"/>
                </a:cubicBezTo>
                <a:cubicBezTo>
                  <a:pt x="1416152" y="1979172"/>
                  <a:pt x="1190759" y="2133358"/>
                  <a:pt x="1350764" y="2008909"/>
                </a:cubicBezTo>
                <a:cubicBezTo>
                  <a:pt x="1390397" y="1978083"/>
                  <a:pt x="1450729" y="1947540"/>
                  <a:pt x="1489309" y="1911927"/>
                </a:cubicBezTo>
                <a:cubicBezTo>
                  <a:pt x="1532501" y="1872058"/>
                  <a:pt x="1572436" y="1828800"/>
                  <a:pt x="1614000" y="1787236"/>
                </a:cubicBezTo>
                <a:cubicBezTo>
                  <a:pt x="1627855" y="1773382"/>
                  <a:pt x="1644696" y="1761976"/>
                  <a:pt x="1655564" y="1745673"/>
                </a:cubicBezTo>
                <a:cubicBezTo>
                  <a:pt x="1724357" y="1642483"/>
                  <a:pt x="1635945" y="1769215"/>
                  <a:pt x="1724836" y="1662545"/>
                </a:cubicBezTo>
                <a:cubicBezTo>
                  <a:pt x="1735496" y="1649753"/>
                  <a:pt x="1741885" y="1633774"/>
                  <a:pt x="1752545" y="1620982"/>
                </a:cubicBezTo>
                <a:cubicBezTo>
                  <a:pt x="1765088" y="1605930"/>
                  <a:pt x="1781358" y="1594294"/>
                  <a:pt x="1794109" y="1579418"/>
                </a:cubicBezTo>
                <a:cubicBezTo>
                  <a:pt x="1809136" y="1561886"/>
                  <a:pt x="1820226" y="1541163"/>
                  <a:pt x="1835673" y="1524000"/>
                </a:cubicBezTo>
                <a:cubicBezTo>
                  <a:pt x="1861887" y="1494873"/>
                  <a:pt x="1897063" y="1473478"/>
                  <a:pt x="1918800" y="1440873"/>
                </a:cubicBezTo>
                <a:cubicBezTo>
                  <a:pt x="1957377" y="1383006"/>
                  <a:pt x="1934735" y="1411083"/>
                  <a:pt x="1988073" y="1357745"/>
                </a:cubicBezTo>
                <a:cubicBezTo>
                  <a:pt x="2015044" y="1276830"/>
                  <a:pt x="1980824" y="1351140"/>
                  <a:pt x="2043491" y="1288473"/>
                </a:cubicBezTo>
                <a:cubicBezTo>
                  <a:pt x="2055265" y="1276699"/>
                  <a:pt x="2061522" y="1260459"/>
                  <a:pt x="2071200" y="1246909"/>
                </a:cubicBezTo>
                <a:cubicBezTo>
                  <a:pt x="2084621" y="1228119"/>
                  <a:pt x="2099343" y="1210281"/>
                  <a:pt x="2112764" y="1191491"/>
                </a:cubicBezTo>
                <a:cubicBezTo>
                  <a:pt x="2122442" y="1177941"/>
                  <a:pt x="2129813" y="1162719"/>
                  <a:pt x="2140473" y="1149927"/>
                </a:cubicBezTo>
                <a:cubicBezTo>
                  <a:pt x="2153016" y="1134875"/>
                  <a:pt x="2169285" y="1123240"/>
                  <a:pt x="2182036" y="1108364"/>
                </a:cubicBezTo>
                <a:cubicBezTo>
                  <a:pt x="2197064" y="1090832"/>
                  <a:pt x="2204387" y="1065754"/>
                  <a:pt x="2223600" y="1052945"/>
                </a:cubicBezTo>
                <a:cubicBezTo>
                  <a:pt x="2247902" y="1036743"/>
                  <a:pt x="2279018" y="1034472"/>
                  <a:pt x="2306727" y="1025236"/>
                </a:cubicBezTo>
                <a:cubicBezTo>
                  <a:pt x="2370626" y="1003937"/>
                  <a:pt x="2333979" y="1014245"/>
                  <a:pt x="2417564" y="997527"/>
                </a:cubicBezTo>
                <a:cubicBezTo>
                  <a:pt x="2484509" y="1001051"/>
                  <a:pt x="2648039" y="964766"/>
                  <a:pt x="2722364" y="1039091"/>
                </a:cubicBezTo>
                <a:cubicBezTo>
                  <a:pt x="2738692" y="1055419"/>
                  <a:pt x="2750685" y="1075592"/>
                  <a:pt x="2763927" y="1094509"/>
                </a:cubicBezTo>
                <a:cubicBezTo>
                  <a:pt x="2800358" y="1146553"/>
                  <a:pt x="2820693" y="1165003"/>
                  <a:pt x="2833200" y="1219200"/>
                </a:cubicBezTo>
                <a:cubicBezTo>
                  <a:pt x="2843790" y="1265090"/>
                  <a:pt x="2860909" y="1357745"/>
                  <a:pt x="2860909" y="1357745"/>
                </a:cubicBezTo>
                <a:cubicBezTo>
                  <a:pt x="2865527" y="1417781"/>
                  <a:pt x="2867729" y="1478053"/>
                  <a:pt x="2874764" y="1537854"/>
                </a:cubicBezTo>
                <a:cubicBezTo>
                  <a:pt x="2876989" y="1556765"/>
                  <a:pt x="2878056" y="1577429"/>
                  <a:pt x="2888618" y="1593273"/>
                </a:cubicBezTo>
                <a:cubicBezTo>
                  <a:pt x="2907753" y="1621976"/>
                  <a:pt x="2957793" y="1627885"/>
                  <a:pt x="2985600" y="1634836"/>
                </a:cubicBezTo>
                <a:cubicBezTo>
                  <a:pt x="3054873" y="1630218"/>
                  <a:pt x="3125481" y="1635285"/>
                  <a:pt x="3193418" y="1620982"/>
                </a:cubicBezTo>
                <a:cubicBezTo>
                  <a:pt x="3216014" y="1616225"/>
                  <a:pt x="3235255" y="1598092"/>
                  <a:pt x="3248836" y="1579418"/>
                </a:cubicBezTo>
                <a:cubicBezTo>
                  <a:pt x="3273131" y="1546012"/>
                  <a:pt x="3304255" y="1468582"/>
                  <a:pt x="3304255" y="1468582"/>
                </a:cubicBezTo>
                <a:cubicBezTo>
                  <a:pt x="3308873" y="1440873"/>
                  <a:pt x="3312015" y="1412877"/>
                  <a:pt x="3318109" y="1385454"/>
                </a:cubicBezTo>
                <a:cubicBezTo>
                  <a:pt x="3325173" y="1353664"/>
                  <a:pt x="3344273" y="1315423"/>
                  <a:pt x="3359673" y="1288473"/>
                </a:cubicBezTo>
                <a:cubicBezTo>
                  <a:pt x="3367934" y="1274016"/>
                  <a:pt x="3378146" y="1260764"/>
                  <a:pt x="3387382" y="1246909"/>
                </a:cubicBezTo>
                <a:cubicBezTo>
                  <a:pt x="3396618" y="1209964"/>
                  <a:pt x="3408279" y="1173541"/>
                  <a:pt x="3415091" y="1136073"/>
                </a:cubicBezTo>
                <a:cubicBezTo>
                  <a:pt x="3428328" y="1063270"/>
                  <a:pt x="3436870" y="997501"/>
                  <a:pt x="3456655" y="928254"/>
                </a:cubicBezTo>
                <a:cubicBezTo>
                  <a:pt x="3460667" y="914212"/>
                  <a:pt x="3465891" y="900545"/>
                  <a:pt x="3470509" y="886691"/>
                </a:cubicBezTo>
                <a:cubicBezTo>
                  <a:pt x="3475127" y="845127"/>
                  <a:pt x="3481275" y="803705"/>
                  <a:pt x="3484364" y="762000"/>
                </a:cubicBezTo>
                <a:cubicBezTo>
                  <a:pt x="3490514" y="678972"/>
                  <a:pt x="3490325" y="595498"/>
                  <a:pt x="3498218" y="512618"/>
                </a:cubicBezTo>
                <a:cubicBezTo>
                  <a:pt x="3500616" y="487437"/>
                  <a:pt x="3530980" y="433239"/>
                  <a:pt x="3539782" y="415636"/>
                </a:cubicBezTo>
                <a:cubicBezTo>
                  <a:pt x="3544657" y="366886"/>
                  <a:pt x="3546439" y="246322"/>
                  <a:pt x="3581345" y="193964"/>
                </a:cubicBezTo>
                <a:cubicBezTo>
                  <a:pt x="3590582" y="180109"/>
                  <a:pt x="3597281" y="164174"/>
                  <a:pt x="3609055" y="152400"/>
                </a:cubicBezTo>
                <a:cubicBezTo>
                  <a:pt x="3620829" y="140626"/>
                  <a:pt x="3636764" y="133927"/>
                  <a:pt x="3650618" y="124691"/>
                </a:cubicBezTo>
                <a:cubicBezTo>
                  <a:pt x="3398937" y="-1150"/>
                  <a:pt x="3637708" y="108351"/>
                  <a:pt x="2944036" y="83127"/>
                </a:cubicBezTo>
                <a:cubicBezTo>
                  <a:pt x="2906828" y="81774"/>
                  <a:pt x="2870145" y="73891"/>
                  <a:pt x="2833200" y="69273"/>
                </a:cubicBezTo>
                <a:cubicBezTo>
                  <a:pt x="2798749" y="46306"/>
                  <a:pt x="2776391" y="28919"/>
                  <a:pt x="2736218" y="13854"/>
                </a:cubicBezTo>
                <a:cubicBezTo>
                  <a:pt x="2718389" y="7168"/>
                  <a:pt x="2699273" y="4618"/>
                  <a:pt x="2680800" y="0"/>
                </a:cubicBezTo>
                <a:cubicBezTo>
                  <a:pt x="2593701" y="21774"/>
                  <a:pt x="2638846" y="390"/>
                  <a:pt x="2556109" y="83127"/>
                </a:cubicBezTo>
                <a:lnTo>
                  <a:pt x="2514545" y="124691"/>
                </a:lnTo>
                <a:cubicBezTo>
                  <a:pt x="2482315" y="318077"/>
                  <a:pt x="2517838" y="118559"/>
                  <a:pt x="2486836" y="263236"/>
                </a:cubicBezTo>
                <a:cubicBezTo>
                  <a:pt x="2476968" y="309287"/>
                  <a:pt x="2459127" y="401782"/>
                  <a:pt x="2459127" y="401782"/>
                </a:cubicBezTo>
                <a:cubicBezTo>
                  <a:pt x="2463745" y="443346"/>
                  <a:pt x="2458525" y="487232"/>
                  <a:pt x="2472982" y="526473"/>
                </a:cubicBezTo>
                <a:cubicBezTo>
                  <a:pt x="2491601" y="577009"/>
                  <a:pt x="2527883" y="619151"/>
                  <a:pt x="2556109" y="665018"/>
                </a:cubicBezTo>
                <a:cubicBezTo>
                  <a:pt x="2585137" y="712189"/>
                  <a:pt x="2589760" y="712129"/>
                  <a:pt x="2625382" y="762000"/>
                </a:cubicBezTo>
                <a:cubicBezTo>
                  <a:pt x="2635060" y="775550"/>
                  <a:pt x="2640089" y="793162"/>
                  <a:pt x="2653091" y="803564"/>
                </a:cubicBezTo>
                <a:cubicBezTo>
                  <a:pt x="2664495" y="812687"/>
                  <a:pt x="2680800" y="812800"/>
                  <a:pt x="2694655" y="817418"/>
                </a:cubicBezTo>
                <a:cubicBezTo>
                  <a:pt x="2759309" y="808182"/>
                  <a:pt x="2824301" y="801059"/>
                  <a:pt x="2888618" y="789709"/>
                </a:cubicBezTo>
                <a:cubicBezTo>
                  <a:pt x="2903000" y="787171"/>
                  <a:pt x="2921592" y="787665"/>
                  <a:pt x="2930182" y="775854"/>
                </a:cubicBezTo>
                <a:cubicBezTo>
                  <a:pt x="2958591" y="736792"/>
                  <a:pt x="2996533" y="654460"/>
                  <a:pt x="3013309" y="595745"/>
                </a:cubicBezTo>
                <a:cubicBezTo>
                  <a:pt x="3018540" y="577436"/>
                  <a:pt x="3022546" y="558800"/>
                  <a:pt x="3027164" y="540327"/>
                </a:cubicBezTo>
                <a:cubicBezTo>
                  <a:pt x="3022546" y="517236"/>
                  <a:pt x="3026371" y="490647"/>
                  <a:pt x="3013309" y="471054"/>
                </a:cubicBezTo>
                <a:cubicBezTo>
                  <a:pt x="3005208" y="458903"/>
                  <a:pt x="2986349" y="457200"/>
                  <a:pt x="2971745" y="457200"/>
                </a:cubicBezTo>
                <a:cubicBezTo>
                  <a:pt x="2925333" y="457200"/>
                  <a:pt x="2879382" y="466436"/>
                  <a:pt x="2833200" y="471054"/>
                </a:cubicBezTo>
                <a:cubicBezTo>
                  <a:pt x="2816424" y="521380"/>
                  <a:pt x="2819345" y="498014"/>
                  <a:pt x="2819345" y="540327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" idx="0"/>
          </p:cNvCxnSpPr>
          <p:nvPr/>
        </p:nvCxnSpPr>
        <p:spPr>
          <a:xfrm>
            <a:off x="1734981" y="1642114"/>
            <a:ext cx="386749" cy="12233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3676024" y="1755172"/>
            <a:ext cx="396044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065815" y="1733635"/>
            <a:ext cx="386749" cy="12233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5996669" y="1825097"/>
            <a:ext cx="396044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386460" y="1803560"/>
            <a:ext cx="386749" cy="12233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6579834" y="4019086"/>
            <a:ext cx="1520558" cy="16421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451250" y="3056272"/>
            <a:ext cx="15852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smtClean="0"/>
              <a:t>How do you </a:t>
            </a:r>
          </a:p>
          <a:p>
            <a:r>
              <a:rPr lang="cs-CZ" sz="2000" smtClean="0"/>
              <a:t>make a knot?</a:t>
            </a:r>
            <a:endParaRPr lang="cs-CZ" sz="2000"/>
          </a:p>
        </p:txBody>
      </p:sp>
      <p:sp>
        <p:nvSpPr>
          <p:cNvPr id="13" name="TextovéPole 12"/>
          <p:cNvSpPr txBox="1"/>
          <p:nvPr/>
        </p:nvSpPr>
        <p:spPr>
          <a:xfrm>
            <a:off x="909086" y="6254268"/>
            <a:ext cx="1649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Draw a bottom.</a:t>
            </a:r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985462" y="1226735"/>
            <a:ext cx="2006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Draw a pair of ears.</a:t>
            </a: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370460" y="6254268"/>
            <a:ext cx="1390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Make a hole.</a:t>
            </a: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416471" y="1236822"/>
            <a:ext cx="1991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Cut the mouse out.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06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64182">
            <a:off x="4965974" y="-129775"/>
            <a:ext cx="1847453" cy="5968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Volný tvar 21"/>
          <p:cNvSpPr/>
          <p:nvPr/>
        </p:nvSpPr>
        <p:spPr>
          <a:xfrm rot="20976134">
            <a:off x="-237270" y="2438400"/>
            <a:ext cx="2784763" cy="2563090"/>
          </a:xfrm>
          <a:custGeom>
            <a:avLst/>
            <a:gdLst>
              <a:gd name="connsiteX0" fmla="*/ 0 w 2784763"/>
              <a:gd name="connsiteY0" fmla="*/ 0 h 2563090"/>
              <a:gd name="connsiteX1" fmla="*/ 69272 w 2784763"/>
              <a:gd name="connsiteY1" fmla="*/ 13854 h 2563090"/>
              <a:gd name="connsiteX2" fmla="*/ 83127 w 2784763"/>
              <a:gd name="connsiteY2" fmla="*/ 55418 h 2563090"/>
              <a:gd name="connsiteX3" fmla="*/ 166254 w 2784763"/>
              <a:gd name="connsiteY3" fmla="*/ 83127 h 2563090"/>
              <a:gd name="connsiteX4" fmla="*/ 207818 w 2784763"/>
              <a:gd name="connsiteY4" fmla="*/ 96981 h 2563090"/>
              <a:gd name="connsiteX5" fmla="*/ 235527 w 2784763"/>
              <a:gd name="connsiteY5" fmla="*/ 138545 h 2563090"/>
              <a:gd name="connsiteX6" fmla="*/ 290945 w 2784763"/>
              <a:gd name="connsiteY6" fmla="*/ 207818 h 2563090"/>
              <a:gd name="connsiteX7" fmla="*/ 374072 w 2784763"/>
              <a:gd name="connsiteY7" fmla="*/ 235527 h 2563090"/>
              <a:gd name="connsiteX8" fmla="*/ 401782 w 2784763"/>
              <a:gd name="connsiteY8" fmla="*/ 263236 h 2563090"/>
              <a:gd name="connsiteX9" fmla="*/ 457200 w 2784763"/>
              <a:gd name="connsiteY9" fmla="*/ 387927 h 2563090"/>
              <a:gd name="connsiteX10" fmla="*/ 540327 w 2784763"/>
              <a:gd name="connsiteY10" fmla="*/ 429490 h 2563090"/>
              <a:gd name="connsiteX11" fmla="*/ 554182 w 2784763"/>
              <a:gd name="connsiteY11" fmla="*/ 471054 h 2563090"/>
              <a:gd name="connsiteX12" fmla="*/ 568036 w 2784763"/>
              <a:gd name="connsiteY12" fmla="*/ 526472 h 2563090"/>
              <a:gd name="connsiteX13" fmla="*/ 665018 w 2784763"/>
              <a:gd name="connsiteY13" fmla="*/ 581890 h 2563090"/>
              <a:gd name="connsiteX14" fmla="*/ 734291 w 2784763"/>
              <a:gd name="connsiteY14" fmla="*/ 595745 h 2563090"/>
              <a:gd name="connsiteX15" fmla="*/ 872836 w 2784763"/>
              <a:gd name="connsiteY15" fmla="*/ 692727 h 2563090"/>
              <a:gd name="connsiteX16" fmla="*/ 942109 w 2784763"/>
              <a:gd name="connsiteY16" fmla="*/ 775854 h 2563090"/>
              <a:gd name="connsiteX17" fmla="*/ 997527 w 2784763"/>
              <a:gd name="connsiteY17" fmla="*/ 872836 h 2563090"/>
              <a:gd name="connsiteX18" fmla="*/ 1039091 w 2784763"/>
              <a:gd name="connsiteY18" fmla="*/ 900545 h 2563090"/>
              <a:gd name="connsiteX19" fmla="*/ 1066800 w 2784763"/>
              <a:gd name="connsiteY19" fmla="*/ 942109 h 2563090"/>
              <a:gd name="connsiteX20" fmla="*/ 1149927 w 2784763"/>
              <a:gd name="connsiteY20" fmla="*/ 1025236 h 2563090"/>
              <a:gd name="connsiteX21" fmla="*/ 1219200 w 2784763"/>
              <a:gd name="connsiteY21" fmla="*/ 1094509 h 2563090"/>
              <a:gd name="connsiteX22" fmla="*/ 1316182 w 2784763"/>
              <a:gd name="connsiteY22" fmla="*/ 1205345 h 2563090"/>
              <a:gd name="connsiteX23" fmla="*/ 1385454 w 2784763"/>
              <a:gd name="connsiteY23" fmla="*/ 1260763 h 2563090"/>
              <a:gd name="connsiteX24" fmla="*/ 1413163 w 2784763"/>
              <a:gd name="connsiteY24" fmla="*/ 1302327 h 2563090"/>
              <a:gd name="connsiteX25" fmla="*/ 1496291 w 2784763"/>
              <a:gd name="connsiteY25" fmla="*/ 1371600 h 2563090"/>
              <a:gd name="connsiteX26" fmla="*/ 1551709 w 2784763"/>
              <a:gd name="connsiteY26" fmla="*/ 1440872 h 2563090"/>
              <a:gd name="connsiteX27" fmla="*/ 1579418 w 2784763"/>
              <a:gd name="connsiteY27" fmla="*/ 1482436 h 2563090"/>
              <a:gd name="connsiteX28" fmla="*/ 1620982 w 2784763"/>
              <a:gd name="connsiteY28" fmla="*/ 1510145 h 2563090"/>
              <a:gd name="connsiteX29" fmla="*/ 1704109 w 2784763"/>
              <a:gd name="connsiteY29" fmla="*/ 1579418 h 2563090"/>
              <a:gd name="connsiteX30" fmla="*/ 1773382 w 2784763"/>
              <a:gd name="connsiteY30" fmla="*/ 1662545 h 2563090"/>
              <a:gd name="connsiteX31" fmla="*/ 1801091 w 2784763"/>
              <a:gd name="connsiteY31" fmla="*/ 1704109 h 2563090"/>
              <a:gd name="connsiteX32" fmla="*/ 1842654 w 2784763"/>
              <a:gd name="connsiteY32" fmla="*/ 1731818 h 2563090"/>
              <a:gd name="connsiteX33" fmla="*/ 1967345 w 2784763"/>
              <a:gd name="connsiteY33" fmla="*/ 1856509 h 2563090"/>
              <a:gd name="connsiteX34" fmla="*/ 2008909 w 2784763"/>
              <a:gd name="connsiteY34" fmla="*/ 1898072 h 2563090"/>
              <a:gd name="connsiteX35" fmla="*/ 2050472 w 2784763"/>
              <a:gd name="connsiteY35" fmla="*/ 1925781 h 2563090"/>
              <a:gd name="connsiteX36" fmla="*/ 2078182 w 2784763"/>
              <a:gd name="connsiteY36" fmla="*/ 1953490 h 2563090"/>
              <a:gd name="connsiteX37" fmla="*/ 2105891 w 2784763"/>
              <a:gd name="connsiteY37" fmla="*/ 1995054 h 2563090"/>
              <a:gd name="connsiteX38" fmla="*/ 2189018 w 2784763"/>
              <a:gd name="connsiteY38" fmla="*/ 2050472 h 2563090"/>
              <a:gd name="connsiteX39" fmla="*/ 2272145 w 2784763"/>
              <a:gd name="connsiteY39" fmla="*/ 2133600 h 2563090"/>
              <a:gd name="connsiteX40" fmla="*/ 2313709 w 2784763"/>
              <a:gd name="connsiteY40" fmla="*/ 2175163 h 2563090"/>
              <a:gd name="connsiteX41" fmla="*/ 2355272 w 2784763"/>
              <a:gd name="connsiteY41" fmla="*/ 2202872 h 2563090"/>
              <a:gd name="connsiteX42" fmla="*/ 2424545 w 2784763"/>
              <a:gd name="connsiteY42" fmla="*/ 2272145 h 2563090"/>
              <a:gd name="connsiteX43" fmla="*/ 2466109 w 2784763"/>
              <a:gd name="connsiteY43" fmla="*/ 2313709 h 2563090"/>
              <a:gd name="connsiteX44" fmla="*/ 2507672 w 2784763"/>
              <a:gd name="connsiteY44" fmla="*/ 2355272 h 2563090"/>
              <a:gd name="connsiteX45" fmla="*/ 2604654 w 2784763"/>
              <a:gd name="connsiteY45" fmla="*/ 2410690 h 2563090"/>
              <a:gd name="connsiteX46" fmla="*/ 2632363 w 2784763"/>
              <a:gd name="connsiteY46" fmla="*/ 2438400 h 2563090"/>
              <a:gd name="connsiteX47" fmla="*/ 2715491 w 2784763"/>
              <a:gd name="connsiteY47" fmla="*/ 2479963 h 2563090"/>
              <a:gd name="connsiteX48" fmla="*/ 2743200 w 2784763"/>
              <a:gd name="connsiteY48" fmla="*/ 2521527 h 2563090"/>
              <a:gd name="connsiteX49" fmla="*/ 2784763 w 2784763"/>
              <a:gd name="connsiteY49" fmla="*/ 2563090 h 25630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784763" h="2563090">
                <a:moveTo>
                  <a:pt x="0" y="0"/>
                </a:moveTo>
                <a:cubicBezTo>
                  <a:pt x="23091" y="4618"/>
                  <a:pt x="49679" y="792"/>
                  <a:pt x="69272" y="13854"/>
                </a:cubicBezTo>
                <a:cubicBezTo>
                  <a:pt x="81423" y="21955"/>
                  <a:pt x="71243" y="46930"/>
                  <a:pt x="83127" y="55418"/>
                </a:cubicBezTo>
                <a:cubicBezTo>
                  <a:pt x="106894" y="72395"/>
                  <a:pt x="138545" y="73891"/>
                  <a:pt x="166254" y="83127"/>
                </a:cubicBezTo>
                <a:lnTo>
                  <a:pt x="207818" y="96981"/>
                </a:lnTo>
                <a:cubicBezTo>
                  <a:pt x="217054" y="110836"/>
                  <a:pt x="228080" y="123652"/>
                  <a:pt x="235527" y="138545"/>
                </a:cubicBezTo>
                <a:cubicBezTo>
                  <a:pt x="260208" y="187907"/>
                  <a:pt x="230891" y="181127"/>
                  <a:pt x="290945" y="207818"/>
                </a:cubicBezTo>
                <a:cubicBezTo>
                  <a:pt x="317635" y="219680"/>
                  <a:pt x="374072" y="235527"/>
                  <a:pt x="374072" y="235527"/>
                </a:cubicBezTo>
                <a:cubicBezTo>
                  <a:pt x="383309" y="244763"/>
                  <a:pt x="395940" y="251553"/>
                  <a:pt x="401782" y="263236"/>
                </a:cubicBezTo>
                <a:cubicBezTo>
                  <a:pt x="429220" y="318111"/>
                  <a:pt x="416446" y="347172"/>
                  <a:pt x="457200" y="387927"/>
                </a:cubicBezTo>
                <a:cubicBezTo>
                  <a:pt x="484058" y="414785"/>
                  <a:pt x="506521" y="418222"/>
                  <a:pt x="540327" y="429490"/>
                </a:cubicBezTo>
                <a:cubicBezTo>
                  <a:pt x="544945" y="443345"/>
                  <a:pt x="550170" y="457012"/>
                  <a:pt x="554182" y="471054"/>
                </a:cubicBezTo>
                <a:cubicBezTo>
                  <a:pt x="559413" y="489363"/>
                  <a:pt x="558589" y="509940"/>
                  <a:pt x="568036" y="526472"/>
                </a:cubicBezTo>
                <a:cubicBezTo>
                  <a:pt x="594658" y="573061"/>
                  <a:pt x="618197" y="571485"/>
                  <a:pt x="665018" y="581890"/>
                </a:cubicBezTo>
                <a:cubicBezTo>
                  <a:pt x="688006" y="586998"/>
                  <a:pt x="711200" y="591127"/>
                  <a:pt x="734291" y="595745"/>
                </a:cubicBezTo>
                <a:cubicBezTo>
                  <a:pt x="836631" y="663972"/>
                  <a:pt x="790776" y="631182"/>
                  <a:pt x="872836" y="692727"/>
                </a:cubicBezTo>
                <a:cubicBezTo>
                  <a:pt x="932282" y="811618"/>
                  <a:pt x="863777" y="697522"/>
                  <a:pt x="942109" y="775854"/>
                </a:cubicBezTo>
                <a:cubicBezTo>
                  <a:pt x="996734" y="830479"/>
                  <a:pt x="943196" y="807639"/>
                  <a:pt x="997527" y="872836"/>
                </a:cubicBezTo>
                <a:cubicBezTo>
                  <a:pt x="1008187" y="885628"/>
                  <a:pt x="1025236" y="891309"/>
                  <a:pt x="1039091" y="900545"/>
                </a:cubicBezTo>
                <a:cubicBezTo>
                  <a:pt x="1048327" y="914400"/>
                  <a:pt x="1055738" y="929664"/>
                  <a:pt x="1066800" y="942109"/>
                </a:cubicBezTo>
                <a:cubicBezTo>
                  <a:pt x="1092834" y="971397"/>
                  <a:pt x="1128190" y="992631"/>
                  <a:pt x="1149927" y="1025236"/>
                </a:cubicBezTo>
                <a:cubicBezTo>
                  <a:pt x="1186872" y="1080655"/>
                  <a:pt x="1163781" y="1057564"/>
                  <a:pt x="1219200" y="1094509"/>
                </a:cubicBezTo>
                <a:cubicBezTo>
                  <a:pt x="1283854" y="1191491"/>
                  <a:pt x="1246909" y="1159163"/>
                  <a:pt x="1316182" y="1205345"/>
                </a:cubicBezTo>
                <a:cubicBezTo>
                  <a:pt x="1395593" y="1324463"/>
                  <a:pt x="1289854" y="1184282"/>
                  <a:pt x="1385454" y="1260763"/>
                </a:cubicBezTo>
                <a:cubicBezTo>
                  <a:pt x="1398456" y="1271165"/>
                  <a:pt x="1402503" y="1289535"/>
                  <a:pt x="1413163" y="1302327"/>
                </a:cubicBezTo>
                <a:cubicBezTo>
                  <a:pt x="1446497" y="1342328"/>
                  <a:pt x="1455425" y="1344356"/>
                  <a:pt x="1496291" y="1371600"/>
                </a:cubicBezTo>
                <a:cubicBezTo>
                  <a:pt x="1523262" y="1452515"/>
                  <a:pt x="1489042" y="1378205"/>
                  <a:pt x="1551709" y="1440872"/>
                </a:cubicBezTo>
                <a:cubicBezTo>
                  <a:pt x="1563483" y="1452646"/>
                  <a:pt x="1567644" y="1470662"/>
                  <a:pt x="1579418" y="1482436"/>
                </a:cubicBezTo>
                <a:cubicBezTo>
                  <a:pt x="1591192" y="1494210"/>
                  <a:pt x="1608190" y="1499485"/>
                  <a:pt x="1620982" y="1510145"/>
                </a:cubicBezTo>
                <a:cubicBezTo>
                  <a:pt x="1727657" y="1599042"/>
                  <a:pt x="1600913" y="1510622"/>
                  <a:pt x="1704109" y="1579418"/>
                </a:cubicBezTo>
                <a:cubicBezTo>
                  <a:pt x="1772908" y="1682616"/>
                  <a:pt x="1684482" y="1555864"/>
                  <a:pt x="1773382" y="1662545"/>
                </a:cubicBezTo>
                <a:cubicBezTo>
                  <a:pt x="1784042" y="1675337"/>
                  <a:pt x="1789317" y="1692335"/>
                  <a:pt x="1801091" y="1704109"/>
                </a:cubicBezTo>
                <a:cubicBezTo>
                  <a:pt x="1812865" y="1715883"/>
                  <a:pt x="1830209" y="1720756"/>
                  <a:pt x="1842654" y="1731818"/>
                </a:cubicBezTo>
                <a:cubicBezTo>
                  <a:pt x="1842694" y="1731854"/>
                  <a:pt x="1946544" y="1835708"/>
                  <a:pt x="1967345" y="1856509"/>
                </a:cubicBezTo>
                <a:cubicBezTo>
                  <a:pt x="1981200" y="1870364"/>
                  <a:pt x="1992607" y="1887204"/>
                  <a:pt x="2008909" y="1898072"/>
                </a:cubicBezTo>
                <a:cubicBezTo>
                  <a:pt x="2022763" y="1907308"/>
                  <a:pt x="2037470" y="1915379"/>
                  <a:pt x="2050472" y="1925781"/>
                </a:cubicBezTo>
                <a:cubicBezTo>
                  <a:pt x="2060672" y="1933941"/>
                  <a:pt x="2070022" y="1943290"/>
                  <a:pt x="2078182" y="1953490"/>
                </a:cubicBezTo>
                <a:cubicBezTo>
                  <a:pt x="2088584" y="1966492"/>
                  <a:pt x="2093360" y="1984089"/>
                  <a:pt x="2105891" y="1995054"/>
                </a:cubicBezTo>
                <a:cubicBezTo>
                  <a:pt x="2130953" y="2016984"/>
                  <a:pt x="2165470" y="2026924"/>
                  <a:pt x="2189018" y="2050472"/>
                </a:cubicBezTo>
                <a:lnTo>
                  <a:pt x="2272145" y="2133600"/>
                </a:lnTo>
                <a:cubicBezTo>
                  <a:pt x="2286000" y="2147455"/>
                  <a:pt x="2297407" y="2164295"/>
                  <a:pt x="2313709" y="2175163"/>
                </a:cubicBezTo>
                <a:cubicBezTo>
                  <a:pt x="2327563" y="2184399"/>
                  <a:pt x="2342741" y="2191907"/>
                  <a:pt x="2355272" y="2202872"/>
                </a:cubicBezTo>
                <a:cubicBezTo>
                  <a:pt x="2379848" y="2224376"/>
                  <a:pt x="2401454" y="2249054"/>
                  <a:pt x="2424545" y="2272145"/>
                </a:cubicBezTo>
                <a:lnTo>
                  <a:pt x="2466109" y="2313709"/>
                </a:lnTo>
                <a:cubicBezTo>
                  <a:pt x="2479963" y="2327563"/>
                  <a:pt x="2490147" y="2346510"/>
                  <a:pt x="2507672" y="2355272"/>
                </a:cubicBezTo>
                <a:cubicBezTo>
                  <a:pt x="2545598" y="2374235"/>
                  <a:pt x="2572016" y="2384579"/>
                  <a:pt x="2604654" y="2410690"/>
                </a:cubicBezTo>
                <a:cubicBezTo>
                  <a:pt x="2614854" y="2418850"/>
                  <a:pt x="2622163" y="2430240"/>
                  <a:pt x="2632363" y="2438400"/>
                </a:cubicBezTo>
                <a:cubicBezTo>
                  <a:pt x="2670730" y="2469094"/>
                  <a:pt x="2671592" y="2465331"/>
                  <a:pt x="2715491" y="2479963"/>
                </a:cubicBezTo>
                <a:cubicBezTo>
                  <a:pt x="2724727" y="2493818"/>
                  <a:pt x="2732540" y="2508735"/>
                  <a:pt x="2743200" y="2521527"/>
                </a:cubicBezTo>
                <a:cubicBezTo>
                  <a:pt x="2755743" y="2536579"/>
                  <a:pt x="2784763" y="2563090"/>
                  <a:pt x="2784763" y="2563090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755922" y="4695947"/>
            <a:ext cx="879973" cy="45719"/>
          </a:xfrm>
          <a:custGeom>
            <a:avLst/>
            <a:gdLst>
              <a:gd name="connsiteX0" fmla="*/ 28395 w 998213"/>
              <a:gd name="connsiteY0" fmla="*/ 71044 h 140317"/>
              <a:gd name="connsiteX1" fmla="*/ 14540 w 998213"/>
              <a:gd name="connsiteY1" fmla="*/ 1771 h 140317"/>
              <a:gd name="connsiteX2" fmla="*/ 685 w 998213"/>
              <a:gd name="connsiteY2" fmla="*/ 43335 h 140317"/>
              <a:gd name="connsiteX3" fmla="*/ 28395 w 998213"/>
              <a:gd name="connsiteY3" fmla="*/ 71044 h 140317"/>
              <a:gd name="connsiteX4" fmla="*/ 111522 w 998213"/>
              <a:gd name="connsiteY4" fmla="*/ 98753 h 140317"/>
              <a:gd name="connsiteX5" fmla="*/ 153085 w 998213"/>
              <a:gd name="connsiteY5" fmla="*/ 126462 h 140317"/>
              <a:gd name="connsiteX6" fmla="*/ 277776 w 998213"/>
              <a:gd name="connsiteY6" fmla="*/ 140317 h 140317"/>
              <a:gd name="connsiteX7" fmla="*/ 416322 w 998213"/>
              <a:gd name="connsiteY7" fmla="*/ 126462 h 140317"/>
              <a:gd name="connsiteX8" fmla="*/ 457885 w 998213"/>
              <a:gd name="connsiteY8" fmla="*/ 112607 h 140317"/>
              <a:gd name="connsiteX9" fmla="*/ 471740 w 998213"/>
              <a:gd name="connsiteY9" fmla="*/ 71044 h 140317"/>
              <a:gd name="connsiteX10" fmla="*/ 513304 w 998213"/>
              <a:gd name="connsiteY10" fmla="*/ 57189 h 140317"/>
              <a:gd name="connsiteX11" fmla="*/ 665704 w 998213"/>
              <a:gd name="connsiteY11" fmla="*/ 43335 h 140317"/>
              <a:gd name="connsiteX12" fmla="*/ 998213 w 998213"/>
              <a:gd name="connsiteY12" fmla="*/ 29480 h 140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8213" h="140317">
                <a:moveTo>
                  <a:pt x="28395" y="71044"/>
                </a:moveTo>
                <a:cubicBezTo>
                  <a:pt x="23777" y="47953"/>
                  <a:pt x="31191" y="18422"/>
                  <a:pt x="14540" y="1771"/>
                </a:cubicBezTo>
                <a:cubicBezTo>
                  <a:pt x="4213" y="-8555"/>
                  <a:pt x="-2179" y="29014"/>
                  <a:pt x="685" y="43335"/>
                </a:cubicBezTo>
                <a:cubicBezTo>
                  <a:pt x="3247" y="56144"/>
                  <a:pt x="16712" y="65202"/>
                  <a:pt x="28395" y="71044"/>
                </a:cubicBezTo>
                <a:cubicBezTo>
                  <a:pt x="54519" y="84106"/>
                  <a:pt x="87220" y="82551"/>
                  <a:pt x="111522" y="98753"/>
                </a:cubicBezTo>
                <a:cubicBezTo>
                  <a:pt x="125376" y="107989"/>
                  <a:pt x="136931" y="122424"/>
                  <a:pt x="153085" y="126462"/>
                </a:cubicBezTo>
                <a:cubicBezTo>
                  <a:pt x="193656" y="136605"/>
                  <a:pt x="236212" y="135699"/>
                  <a:pt x="277776" y="140317"/>
                </a:cubicBezTo>
                <a:cubicBezTo>
                  <a:pt x="323958" y="135699"/>
                  <a:pt x="370449" y="133520"/>
                  <a:pt x="416322" y="126462"/>
                </a:cubicBezTo>
                <a:cubicBezTo>
                  <a:pt x="430756" y="124241"/>
                  <a:pt x="447559" y="122933"/>
                  <a:pt x="457885" y="112607"/>
                </a:cubicBezTo>
                <a:cubicBezTo>
                  <a:pt x="468211" y="102281"/>
                  <a:pt x="461413" y="81370"/>
                  <a:pt x="471740" y="71044"/>
                </a:cubicBezTo>
                <a:cubicBezTo>
                  <a:pt x="482067" y="60717"/>
                  <a:pt x="498847" y="59254"/>
                  <a:pt x="513304" y="57189"/>
                </a:cubicBezTo>
                <a:cubicBezTo>
                  <a:pt x="563801" y="49975"/>
                  <a:pt x="614778" y="46245"/>
                  <a:pt x="665704" y="43335"/>
                </a:cubicBezTo>
                <a:cubicBezTo>
                  <a:pt x="776456" y="37006"/>
                  <a:pt x="998213" y="29480"/>
                  <a:pt x="998213" y="29480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2483771" y="2909455"/>
            <a:ext cx="1506338" cy="1620981"/>
          </a:xfrm>
          <a:custGeom>
            <a:avLst/>
            <a:gdLst>
              <a:gd name="connsiteX0" fmla="*/ 1787237 w 1953491"/>
              <a:gd name="connsiteY0" fmla="*/ 1620981 h 1620981"/>
              <a:gd name="connsiteX1" fmla="*/ 1856509 w 1953491"/>
              <a:gd name="connsiteY1" fmla="*/ 1565563 h 1620981"/>
              <a:gd name="connsiteX2" fmla="*/ 1884218 w 1953491"/>
              <a:gd name="connsiteY2" fmla="*/ 1524000 h 1620981"/>
              <a:gd name="connsiteX3" fmla="*/ 1911927 w 1953491"/>
              <a:gd name="connsiteY3" fmla="*/ 1496290 h 1620981"/>
              <a:gd name="connsiteX4" fmla="*/ 1925782 w 1953491"/>
              <a:gd name="connsiteY4" fmla="*/ 1427018 h 1620981"/>
              <a:gd name="connsiteX5" fmla="*/ 1953491 w 1953491"/>
              <a:gd name="connsiteY5" fmla="*/ 1177636 h 1620981"/>
              <a:gd name="connsiteX6" fmla="*/ 1925782 w 1953491"/>
              <a:gd name="connsiteY6" fmla="*/ 720436 h 1620981"/>
              <a:gd name="connsiteX7" fmla="*/ 1884218 w 1953491"/>
              <a:gd name="connsiteY7" fmla="*/ 581890 h 1620981"/>
              <a:gd name="connsiteX8" fmla="*/ 1870364 w 1953491"/>
              <a:gd name="connsiteY8" fmla="*/ 512618 h 1620981"/>
              <a:gd name="connsiteX9" fmla="*/ 1801091 w 1953491"/>
              <a:gd name="connsiteY9" fmla="*/ 401781 h 1620981"/>
              <a:gd name="connsiteX10" fmla="*/ 1773382 w 1953491"/>
              <a:gd name="connsiteY10" fmla="*/ 346363 h 1620981"/>
              <a:gd name="connsiteX11" fmla="*/ 1759527 w 1953491"/>
              <a:gd name="connsiteY11" fmla="*/ 304800 h 1620981"/>
              <a:gd name="connsiteX12" fmla="*/ 1731818 w 1953491"/>
              <a:gd name="connsiteY12" fmla="*/ 263236 h 1620981"/>
              <a:gd name="connsiteX13" fmla="*/ 1717964 w 1953491"/>
              <a:gd name="connsiteY13" fmla="*/ 221672 h 1620981"/>
              <a:gd name="connsiteX14" fmla="*/ 1648691 w 1953491"/>
              <a:gd name="connsiteY14" fmla="*/ 152400 h 1620981"/>
              <a:gd name="connsiteX15" fmla="*/ 1579418 w 1953491"/>
              <a:gd name="connsiteY15" fmla="*/ 138545 h 1620981"/>
              <a:gd name="connsiteX16" fmla="*/ 1537855 w 1953491"/>
              <a:gd name="connsiteY16" fmla="*/ 110836 h 1620981"/>
              <a:gd name="connsiteX17" fmla="*/ 1496291 w 1953491"/>
              <a:gd name="connsiteY17" fmla="*/ 96981 h 1620981"/>
              <a:gd name="connsiteX18" fmla="*/ 1413164 w 1953491"/>
              <a:gd name="connsiteY18" fmla="*/ 27709 h 1620981"/>
              <a:gd name="connsiteX19" fmla="*/ 1302327 w 1953491"/>
              <a:gd name="connsiteY19" fmla="*/ 0 h 1620981"/>
              <a:gd name="connsiteX20" fmla="*/ 1191491 w 1953491"/>
              <a:gd name="connsiteY20" fmla="*/ 13854 h 1620981"/>
              <a:gd name="connsiteX21" fmla="*/ 1052946 w 1953491"/>
              <a:gd name="connsiteY21" fmla="*/ 55418 h 1620981"/>
              <a:gd name="connsiteX22" fmla="*/ 997527 w 1953491"/>
              <a:gd name="connsiteY22" fmla="*/ 83127 h 1620981"/>
              <a:gd name="connsiteX23" fmla="*/ 942109 w 1953491"/>
              <a:gd name="connsiteY23" fmla="*/ 152400 h 1620981"/>
              <a:gd name="connsiteX24" fmla="*/ 914400 w 1953491"/>
              <a:gd name="connsiteY24" fmla="*/ 193963 h 1620981"/>
              <a:gd name="connsiteX25" fmla="*/ 845127 w 1953491"/>
              <a:gd name="connsiteY25" fmla="*/ 318654 h 1620981"/>
              <a:gd name="connsiteX26" fmla="*/ 803564 w 1953491"/>
              <a:gd name="connsiteY26" fmla="*/ 332509 h 1620981"/>
              <a:gd name="connsiteX27" fmla="*/ 762000 w 1953491"/>
              <a:gd name="connsiteY27" fmla="*/ 374072 h 1620981"/>
              <a:gd name="connsiteX28" fmla="*/ 720437 w 1953491"/>
              <a:gd name="connsiteY28" fmla="*/ 387927 h 1620981"/>
              <a:gd name="connsiteX29" fmla="*/ 706582 w 1953491"/>
              <a:gd name="connsiteY29" fmla="*/ 429490 h 1620981"/>
              <a:gd name="connsiteX30" fmla="*/ 651164 w 1953491"/>
              <a:gd name="connsiteY30" fmla="*/ 554181 h 1620981"/>
              <a:gd name="connsiteX31" fmla="*/ 637309 w 1953491"/>
              <a:gd name="connsiteY31" fmla="*/ 595745 h 1620981"/>
              <a:gd name="connsiteX32" fmla="*/ 595746 w 1953491"/>
              <a:gd name="connsiteY32" fmla="*/ 637309 h 1620981"/>
              <a:gd name="connsiteX33" fmla="*/ 498764 w 1953491"/>
              <a:gd name="connsiteY33" fmla="*/ 678872 h 1620981"/>
              <a:gd name="connsiteX34" fmla="*/ 443346 w 1953491"/>
              <a:gd name="connsiteY34" fmla="*/ 706581 h 1620981"/>
              <a:gd name="connsiteX35" fmla="*/ 401782 w 1953491"/>
              <a:gd name="connsiteY35" fmla="*/ 734290 h 1620981"/>
              <a:gd name="connsiteX36" fmla="*/ 193964 w 1953491"/>
              <a:gd name="connsiteY36" fmla="*/ 748145 h 1620981"/>
              <a:gd name="connsiteX37" fmla="*/ 69273 w 1953491"/>
              <a:gd name="connsiteY37" fmla="*/ 803563 h 1620981"/>
              <a:gd name="connsiteX38" fmla="*/ 55418 w 1953491"/>
              <a:gd name="connsiteY38" fmla="*/ 845127 h 1620981"/>
              <a:gd name="connsiteX39" fmla="*/ 0 w 1953491"/>
              <a:gd name="connsiteY39" fmla="*/ 914400 h 1620981"/>
              <a:gd name="connsiteX40" fmla="*/ 13855 w 1953491"/>
              <a:gd name="connsiteY40" fmla="*/ 955963 h 1620981"/>
              <a:gd name="connsiteX41" fmla="*/ 124691 w 1953491"/>
              <a:gd name="connsiteY41" fmla="*/ 997527 h 1620981"/>
              <a:gd name="connsiteX42" fmla="*/ 152400 w 1953491"/>
              <a:gd name="connsiteY42" fmla="*/ 1288472 h 1620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953491" h="1620981">
                <a:moveTo>
                  <a:pt x="1787237" y="1620981"/>
                </a:moveTo>
                <a:cubicBezTo>
                  <a:pt x="1810328" y="1602508"/>
                  <a:pt x="1835599" y="1586473"/>
                  <a:pt x="1856509" y="1565563"/>
                </a:cubicBezTo>
                <a:cubicBezTo>
                  <a:pt x="1868283" y="1553789"/>
                  <a:pt x="1873816" y="1537002"/>
                  <a:pt x="1884218" y="1524000"/>
                </a:cubicBezTo>
                <a:cubicBezTo>
                  <a:pt x="1892378" y="1513800"/>
                  <a:pt x="1902691" y="1505527"/>
                  <a:pt x="1911927" y="1496290"/>
                </a:cubicBezTo>
                <a:cubicBezTo>
                  <a:pt x="1916545" y="1473199"/>
                  <a:pt x="1923181" y="1450422"/>
                  <a:pt x="1925782" y="1427018"/>
                </a:cubicBezTo>
                <a:cubicBezTo>
                  <a:pt x="1957106" y="1145113"/>
                  <a:pt x="1921703" y="1336582"/>
                  <a:pt x="1953491" y="1177636"/>
                </a:cubicBezTo>
                <a:cubicBezTo>
                  <a:pt x="1948765" y="1078393"/>
                  <a:pt x="1940957" y="841832"/>
                  <a:pt x="1925782" y="720436"/>
                </a:cubicBezTo>
                <a:cubicBezTo>
                  <a:pt x="1918102" y="659001"/>
                  <a:pt x="1897609" y="648846"/>
                  <a:pt x="1884218" y="581890"/>
                </a:cubicBezTo>
                <a:cubicBezTo>
                  <a:pt x="1879600" y="558799"/>
                  <a:pt x="1880232" y="533999"/>
                  <a:pt x="1870364" y="512618"/>
                </a:cubicBezTo>
                <a:cubicBezTo>
                  <a:pt x="1852106" y="473060"/>
                  <a:pt x="1820575" y="440749"/>
                  <a:pt x="1801091" y="401781"/>
                </a:cubicBezTo>
                <a:cubicBezTo>
                  <a:pt x="1791855" y="383308"/>
                  <a:pt x="1781518" y="365346"/>
                  <a:pt x="1773382" y="346363"/>
                </a:cubicBezTo>
                <a:cubicBezTo>
                  <a:pt x="1767629" y="332940"/>
                  <a:pt x="1766058" y="317862"/>
                  <a:pt x="1759527" y="304800"/>
                </a:cubicBezTo>
                <a:cubicBezTo>
                  <a:pt x="1752080" y="289907"/>
                  <a:pt x="1741054" y="277091"/>
                  <a:pt x="1731818" y="263236"/>
                </a:cubicBezTo>
                <a:cubicBezTo>
                  <a:pt x="1727200" y="249381"/>
                  <a:pt x="1724495" y="234734"/>
                  <a:pt x="1717964" y="221672"/>
                </a:cubicBezTo>
                <a:cubicBezTo>
                  <a:pt x="1702333" y="190410"/>
                  <a:pt x="1682794" y="165189"/>
                  <a:pt x="1648691" y="152400"/>
                </a:cubicBezTo>
                <a:cubicBezTo>
                  <a:pt x="1626642" y="144132"/>
                  <a:pt x="1602509" y="143163"/>
                  <a:pt x="1579418" y="138545"/>
                </a:cubicBezTo>
                <a:cubicBezTo>
                  <a:pt x="1565564" y="129309"/>
                  <a:pt x="1552748" y="118283"/>
                  <a:pt x="1537855" y="110836"/>
                </a:cubicBezTo>
                <a:cubicBezTo>
                  <a:pt x="1524793" y="104305"/>
                  <a:pt x="1508442" y="105082"/>
                  <a:pt x="1496291" y="96981"/>
                </a:cubicBezTo>
                <a:cubicBezTo>
                  <a:pt x="1452377" y="67705"/>
                  <a:pt x="1463021" y="45839"/>
                  <a:pt x="1413164" y="27709"/>
                </a:cubicBezTo>
                <a:cubicBezTo>
                  <a:pt x="1377374" y="14695"/>
                  <a:pt x="1302327" y="0"/>
                  <a:pt x="1302327" y="0"/>
                </a:cubicBezTo>
                <a:cubicBezTo>
                  <a:pt x="1265382" y="4618"/>
                  <a:pt x="1228217" y="7733"/>
                  <a:pt x="1191491" y="13854"/>
                </a:cubicBezTo>
                <a:cubicBezTo>
                  <a:pt x="1161662" y="18826"/>
                  <a:pt x="1071421" y="46181"/>
                  <a:pt x="1052946" y="55418"/>
                </a:cubicBezTo>
                <a:lnTo>
                  <a:pt x="997527" y="83127"/>
                </a:lnTo>
                <a:cubicBezTo>
                  <a:pt x="912243" y="211052"/>
                  <a:pt x="1021075" y="53692"/>
                  <a:pt x="942109" y="152400"/>
                </a:cubicBezTo>
                <a:cubicBezTo>
                  <a:pt x="931707" y="165402"/>
                  <a:pt x="923636" y="180109"/>
                  <a:pt x="914400" y="193963"/>
                </a:cubicBezTo>
                <a:cubicBezTo>
                  <a:pt x="893744" y="255931"/>
                  <a:pt x="898456" y="283101"/>
                  <a:pt x="845127" y="318654"/>
                </a:cubicBezTo>
                <a:cubicBezTo>
                  <a:pt x="832976" y="326755"/>
                  <a:pt x="817418" y="327891"/>
                  <a:pt x="803564" y="332509"/>
                </a:cubicBezTo>
                <a:cubicBezTo>
                  <a:pt x="789709" y="346363"/>
                  <a:pt x="778303" y="363204"/>
                  <a:pt x="762000" y="374072"/>
                </a:cubicBezTo>
                <a:cubicBezTo>
                  <a:pt x="749849" y="382173"/>
                  <a:pt x="730763" y="377601"/>
                  <a:pt x="720437" y="387927"/>
                </a:cubicBezTo>
                <a:cubicBezTo>
                  <a:pt x="710111" y="398253"/>
                  <a:pt x="713113" y="416428"/>
                  <a:pt x="706582" y="429490"/>
                </a:cubicBezTo>
                <a:cubicBezTo>
                  <a:pt x="640718" y="561217"/>
                  <a:pt x="722648" y="339731"/>
                  <a:pt x="651164" y="554181"/>
                </a:cubicBezTo>
                <a:cubicBezTo>
                  <a:pt x="646546" y="568036"/>
                  <a:pt x="647636" y="585418"/>
                  <a:pt x="637309" y="595745"/>
                </a:cubicBezTo>
                <a:cubicBezTo>
                  <a:pt x="623455" y="609600"/>
                  <a:pt x="611690" y="625921"/>
                  <a:pt x="595746" y="637309"/>
                </a:cubicBezTo>
                <a:cubicBezTo>
                  <a:pt x="549796" y="670130"/>
                  <a:pt x="543989" y="659490"/>
                  <a:pt x="498764" y="678872"/>
                </a:cubicBezTo>
                <a:cubicBezTo>
                  <a:pt x="479781" y="687008"/>
                  <a:pt x="461278" y="696334"/>
                  <a:pt x="443346" y="706581"/>
                </a:cubicBezTo>
                <a:cubicBezTo>
                  <a:pt x="428889" y="714842"/>
                  <a:pt x="418207" y="731553"/>
                  <a:pt x="401782" y="734290"/>
                </a:cubicBezTo>
                <a:cubicBezTo>
                  <a:pt x="333300" y="745704"/>
                  <a:pt x="263237" y="743527"/>
                  <a:pt x="193964" y="748145"/>
                </a:cubicBezTo>
                <a:cubicBezTo>
                  <a:pt x="95040" y="781120"/>
                  <a:pt x="135139" y="759653"/>
                  <a:pt x="69273" y="803563"/>
                </a:cubicBezTo>
                <a:cubicBezTo>
                  <a:pt x="64655" y="817418"/>
                  <a:pt x="61949" y="832065"/>
                  <a:pt x="55418" y="845127"/>
                </a:cubicBezTo>
                <a:cubicBezTo>
                  <a:pt x="37941" y="880080"/>
                  <a:pt x="25771" y="888628"/>
                  <a:pt x="0" y="914400"/>
                </a:cubicBezTo>
                <a:cubicBezTo>
                  <a:pt x="4618" y="928254"/>
                  <a:pt x="4732" y="944559"/>
                  <a:pt x="13855" y="955963"/>
                </a:cubicBezTo>
                <a:cubicBezTo>
                  <a:pt x="41036" y="989939"/>
                  <a:pt x="87139" y="990016"/>
                  <a:pt x="124691" y="997527"/>
                </a:cubicBezTo>
                <a:cubicBezTo>
                  <a:pt x="198511" y="1108256"/>
                  <a:pt x="152400" y="1022439"/>
                  <a:pt x="152400" y="1288472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 rot="11447541">
            <a:off x="2353324" y="4104887"/>
            <a:ext cx="368926" cy="394497"/>
          </a:xfrm>
          <a:prstGeom prst="triangle">
            <a:avLst/>
          </a:prstGeom>
          <a:solidFill>
            <a:srgbClr val="0070C0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259632" y="1484784"/>
            <a:ext cx="2072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Go into the hole.</a:t>
            </a:r>
          </a:p>
          <a:p>
            <a:r>
              <a:rPr lang="cs-CZ" smtClean="0"/>
              <a:t>Go under the string.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30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64182">
            <a:off x="4965974" y="-129775"/>
            <a:ext cx="1847453" cy="5968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Volný tvar 21"/>
          <p:cNvSpPr/>
          <p:nvPr/>
        </p:nvSpPr>
        <p:spPr>
          <a:xfrm rot="20976134">
            <a:off x="77259" y="905783"/>
            <a:ext cx="2076712" cy="3843616"/>
          </a:xfrm>
          <a:custGeom>
            <a:avLst/>
            <a:gdLst>
              <a:gd name="connsiteX0" fmla="*/ 0 w 2784763"/>
              <a:gd name="connsiteY0" fmla="*/ 0 h 2563090"/>
              <a:gd name="connsiteX1" fmla="*/ 69272 w 2784763"/>
              <a:gd name="connsiteY1" fmla="*/ 13854 h 2563090"/>
              <a:gd name="connsiteX2" fmla="*/ 83127 w 2784763"/>
              <a:gd name="connsiteY2" fmla="*/ 55418 h 2563090"/>
              <a:gd name="connsiteX3" fmla="*/ 166254 w 2784763"/>
              <a:gd name="connsiteY3" fmla="*/ 83127 h 2563090"/>
              <a:gd name="connsiteX4" fmla="*/ 207818 w 2784763"/>
              <a:gd name="connsiteY4" fmla="*/ 96981 h 2563090"/>
              <a:gd name="connsiteX5" fmla="*/ 235527 w 2784763"/>
              <a:gd name="connsiteY5" fmla="*/ 138545 h 2563090"/>
              <a:gd name="connsiteX6" fmla="*/ 290945 w 2784763"/>
              <a:gd name="connsiteY6" fmla="*/ 207818 h 2563090"/>
              <a:gd name="connsiteX7" fmla="*/ 374072 w 2784763"/>
              <a:gd name="connsiteY7" fmla="*/ 235527 h 2563090"/>
              <a:gd name="connsiteX8" fmla="*/ 401782 w 2784763"/>
              <a:gd name="connsiteY8" fmla="*/ 263236 h 2563090"/>
              <a:gd name="connsiteX9" fmla="*/ 457200 w 2784763"/>
              <a:gd name="connsiteY9" fmla="*/ 387927 h 2563090"/>
              <a:gd name="connsiteX10" fmla="*/ 540327 w 2784763"/>
              <a:gd name="connsiteY10" fmla="*/ 429490 h 2563090"/>
              <a:gd name="connsiteX11" fmla="*/ 554182 w 2784763"/>
              <a:gd name="connsiteY11" fmla="*/ 471054 h 2563090"/>
              <a:gd name="connsiteX12" fmla="*/ 568036 w 2784763"/>
              <a:gd name="connsiteY12" fmla="*/ 526472 h 2563090"/>
              <a:gd name="connsiteX13" fmla="*/ 665018 w 2784763"/>
              <a:gd name="connsiteY13" fmla="*/ 581890 h 2563090"/>
              <a:gd name="connsiteX14" fmla="*/ 734291 w 2784763"/>
              <a:gd name="connsiteY14" fmla="*/ 595745 h 2563090"/>
              <a:gd name="connsiteX15" fmla="*/ 872836 w 2784763"/>
              <a:gd name="connsiteY15" fmla="*/ 692727 h 2563090"/>
              <a:gd name="connsiteX16" fmla="*/ 942109 w 2784763"/>
              <a:gd name="connsiteY16" fmla="*/ 775854 h 2563090"/>
              <a:gd name="connsiteX17" fmla="*/ 997527 w 2784763"/>
              <a:gd name="connsiteY17" fmla="*/ 872836 h 2563090"/>
              <a:gd name="connsiteX18" fmla="*/ 1039091 w 2784763"/>
              <a:gd name="connsiteY18" fmla="*/ 900545 h 2563090"/>
              <a:gd name="connsiteX19" fmla="*/ 1066800 w 2784763"/>
              <a:gd name="connsiteY19" fmla="*/ 942109 h 2563090"/>
              <a:gd name="connsiteX20" fmla="*/ 1149927 w 2784763"/>
              <a:gd name="connsiteY20" fmla="*/ 1025236 h 2563090"/>
              <a:gd name="connsiteX21" fmla="*/ 1219200 w 2784763"/>
              <a:gd name="connsiteY21" fmla="*/ 1094509 h 2563090"/>
              <a:gd name="connsiteX22" fmla="*/ 1316182 w 2784763"/>
              <a:gd name="connsiteY22" fmla="*/ 1205345 h 2563090"/>
              <a:gd name="connsiteX23" fmla="*/ 1385454 w 2784763"/>
              <a:gd name="connsiteY23" fmla="*/ 1260763 h 2563090"/>
              <a:gd name="connsiteX24" fmla="*/ 1413163 w 2784763"/>
              <a:gd name="connsiteY24" fmla="*/ 1302327 h 2563090"/>
              <a:gd name="connsiteX25" fmla="*/ 1496291 w 2784763"/>
              <a:gd name="connsiteY25" fmla="*/ 1371600 h 2563090"/>
              <a:gd name="connsiteX26" fmla="*/ 1551709 w 2784763"/>
              <a:gd name="connsiteY26" fmla="*/ 1440872 h 2563090"/>
              <a:gd name="connsiteX27" fmla="*/ 1579418 w 2784763"/>
              <a:gd name="connsiteY27" fmla="*/ 1482436 h 2563090"/>
              <a:gd name="connsiteX28" fmla="*/ 1620982 w 2784763"/>
              <a:gd name="connsiteY28" fmla="*/ 1510145 h 2563090"/>
              <a:gd name="connsiteX29" fmla="*/ 1704109 w 2784763"/>
              <a:gd name="connsiteY29" fmla="*/ 1579418 h 2563090"/>
              <a:gd name="connsiteX30" fmla="*/ 1773382 w 2784763"/>
              <a:gd name="connsiteY30" fmla="*/ 1662545 h 2563090"/>
              <a:gd name="connsiteX31" fmla="*/ 1801091 w 2784763"/>
              <a:gd name="connsiteY31" fmla="*/ 1704109 h 2563090"/>
              <a:gd name="connsiteX32" fmla="*/ 1842654 w 2784763"/>
              <a:gd name="connsiteY32" fmla="*/ 1731818 h 2563090"/>
              <a:gd name="connsiteX33" fmla="*/ 1967345 w 2784763"/>
              <a:gd name="connsiteY33" fmla="*/ 1856509 h 2563090"/>
              <a:gd name="connsiteX34" fmla="*/ 2008909 w 2784763"/>
              <a:gd name="connsiteY34" fmla="*/ 1898072 h 2563090"/>
              <a:gd name="connsiteX35" fmla="*/ 2050472 w 2784763"/>
              <a:gd name="connsiteY35" fmla="*/ 1925781 h 2563090"/>
              <a:gd name="connsiteX36" fmla="*/ 2078182 w 2784763"/>
              <a:gd name="connsiteY36" fmla="*/ 1953490 h 2563090"/>
              <a:gd name="connsiteX37" fmla="*/ 2105891 w 2784763"/>
              <a:gd name="connsiteY37" fmla="*/ 1995054 h 2563090"/>
              <a:gd name="connsiteX38" fmla="*/ 2189018 w 2784763"/>
              <a:gd name="connsiteY38" fmla="*/ 2050472 h 2563090"/>
              <a:gd name="connsiteX39" fmla="*/ 2272145 w 2784763"/>
              <a:gd name="connsiteY39" fmla="*/ 2133600 h 2563090"/>
              <a:gd name="connsiteX40" fmla="*/ 2313709 w 2784763"/>
              <a:gd name="connsiteY40" fmla="*/ 2175163 h 2563090"/>
              <a:gd name="connsiteX41" fmla="*/ 2355272 w 2784763"/>
              <a:gd name="connsiteY41" fmla="*/ 2202872 h 2563090"/>
              <a:gd name="connsiteX42" fmla="*/ 2424545 w 2784763"/>
              <a:gd name="connsiteY42" fmla="*/ 2272145 h 2563090"/>
              <a:gd name="connsiteX43" fmla="*/ 2466109 w 2784763"/>
              <a:gd name="connsiteY43" fmla="*/ 2313709 h 2563090"/>
              <a:gd name="connsiteX44" fmla="*/ 2507672 w 2784763"/>
              <a:gd name="connsiteY44" fmla="*/ 2355272 h 2563090"/>
              <a:gd name="connsiteX45" fmla="*/ 2604654 w 2784763"/>
              <a:gd name="connsiteY45" fmla="*/ 2410690 h 2563090"/>
              <a:gd name="connsiteX46" fmla="*/ 2632363 w 2784763"/>
              <a:gd name="connsiteY46" fmla="*/ 2438400 h 2563090"/>
              <a:gd name="connsiteX47" fmla="*/ 2715491 w 2784763"/>
              <a:gd name="connsiteY47" fmla="*/ 2479963 h 2563090"/>
              <a:gd name="connsiteX48" fmla="*/ 2743200 w 2784763"/>
              <a:gd name="connsiteY48" fmla="*/ 2521527 h 2563090"/>
              <a:gd name="connsiteX49" fmla="*/ 2784763 w 2784763"/>
              <a:gd name="connsiteY49" fmla="*/ 2563090 h 25630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784763" h="2563090">
                <a:moveTo>
                  <a:pt x="0" y="0"/>
                </a:moveTo>
                <a:cubicBezTo>
                  <a:pt x="23091" y="4618"/>
                  <a:pt x="49679" y="792"/>
                  <a:pt x="69272" y="13854"/>
                </a:cubicBezTo>
                <a:cubicBezTo>
                  <a:pt x="81423" y="21955"/>
                  <a:pt x="71243" y="46930"/>
                  <a:pt x="83127" y="55418"/>
                </a:cubicBezTo>
                <a:cubicBezTo>
                  <a:pt x="106894" y="72395"/>
                  <a:pt x="138545" y="73891"/>
                  <a:pt x="166254" y="83127"/>
                </a:cubicBezTo>
                <a:lnTo>
                  <a:pt x="207818" y="96981"/>
                </a:lnTo>
                <a:cubicBezTo>
                  <a:pt x="217054" y="110836"/>
                  <a:pt x="228080" y="123652"/>
                  <a:pt x="235527" y="138545"/>
                </a:cubicBezTo>
                <a:cubicBezTo>
                  <a:pt x="260208" y="187907"/>
                  <a:pt x="230891" y="181127"/>
                  <a:pt x="290945" y="207818"/>
                </a:cubicBezTo>
                <a:cubicBezTo>
                  <a:pt x="317635" y="219680"/>
                  <a:pt x="374072" y="235527"/>
                  <a:pt x="374072" y="235527"/>
                </a:cubicBezTo>
                <a:cubicBezTo>
                  <a:pt x="383309" y="244763"/>
                  <a:pt x="395940" y="251553"/>
                  <a:pt x="401782" y="263236"/>
                </a:cubicBezTo>
                <a:cubicBezTo>
                  <a:pt x="429220" y="318111"/>
                  <a:pt x="416446" y="347172"/>
                  <a:pt x="457200" y="387927"/>
                </a:cubicBezTo>
                <a:cubicBezTo>
                  <a:pt x="484058" y="414785"/>
                  <a:pt x="506521" y="418222"/>
                  <a:pt x="540327" y="429490"/>
                </a:cubicBezTo>
                <a:cubicBezTo>
                  <a:pt x="544945" y="443345"/>
                  <a:pt x="550170" y="457012"/>
                  <a:pt x="554182" y="471054"/>
                </a:cubicBezTo>
                <a:cubicBezTo>
                  <a:pt x="559413" y="489363"/>
                  <a:pt x="558589" y="509940"/>
                  <a:pt x="568036" y="526472"/>
                </a:cubicBezTo>
                <a:cubicBezTo>
                  <a:pt x="594658" y="573061"/>
                  <a:pt x="618197" y="571485"/>
                  <a:pt x="665018" y="581890"/>
                </a:cubicBezTo>
                <a:cubicBezTo>
                  <a:pt x="688006" y="586998"/>
                  <a:pt x="711200" y="591127"/>
                  <a:pt x="734291" y="595745"/>
                </a:cubicBezTo>
                <a:cubicBezTo>
                  <a:pt x="836631" y="663972"/>
                  <a:pt x="790776" y="631182"/>
                  <a:pt x="872836" y="692727"/>
                </a:cubicBezTo>
                <a:cubicBezTo>
                  <a:pt x="932282" y="811618"/>
                  <a:pt x="863777" y="697522"/>
                  <a:pt x="942109" y="775854"/>
                </a:cubicBezTo>
                <a:cubicBezTo>
                  <a:pt x="996734" y="830479"/>
                  <a:pt x="943196" y="807639"/>
                  <a:pt x="997527" y="872836"/>
                </a:cubicBezTo>
                <a:cubicBezTo>
                  <a:pt x="1008187" y="885628"/>
                  <a:pt x="1025236" y="891309"/>
                  <a:pt x="1039091" y="900545"/>
                </a:cubicBezTo>
                <a:cubicBezTo>
                  <a:pt x="1048327" y="914400"/>
                  <a:pt x="1055738" y="929664"/>
                  <a:pt x="1066800" y="942109"/>
                </a:cubicBezTo>
                <a:cubicBezTo>
                  <a:pt x="1092834" y="971397"/>
                  <a:pt x="1128190" y="992631"/>
                  <a:pt x="1149927" y="1025236"/>
                </a:cubicBezTo>
                <a:cubicBezTo>
                  <a:pt x="1186872" y="1080655"/>
                  <a:pt x="1163781" y="1057564"/>
                  <a:pt x="1219200" y="1094509"/>
                </a:cubicBezTo>
                <a:cubicBezTo>
                  <a:pt x="1283854" y="1191491"/>
                  <a:pt x="1246909" y="1159163"/>
                  <a:pt x="1316182" y="1205345"/>
                </a:cubicBezTo>
                <a:cubicBezTo>
                  <a:pt x="1395593" y="1324463"/>
                  <a:pt x="1289854" y="1184282"/>
                  <a:pt x="1385454" y="1260763"/>
                </a:cubicBezTo>
                <a:cubicBezTo>
                  <a:pt x="1398456" y="1271165"/>
                  <a:pt x="1402503" y="1289535"/>
                  <a:pt x="1413163" y="1302327"/>
                </a:cubicBezTo>
                <a:cubicBezTo>
                  <a:pt x="1446497" y="1342328"/>
                  <a:pt x="1455425" y="1344356"/>
                  <a:pt x="1496291" y="1371600"/>
                </a:cubicBezTo>
                <a:cubicBezTo>
                  <a:pt x="1523262" y="1452515"/>
                  <a:pt x="1489042" y="1378205"/>
                  <a:pt x="1551709" y="1440872"/>
                </a:cubicBezTo>
                <a:cubicBezTo>
                  <a:pt x="1563483" y="1452646"/>
                  <a:pt x="1567644" y="1470662"/>
                  <a:pt x="1579418" y="1482436"/>
                </a:cubicBezTo>
                <a:cubicBezTo>
                  <a:pt x="1591192" y="1494210"/>
                  <a:pt x="1608190" y="1499485"/>
                  <a:pt x="1620982" y="1510145"/>
                </a:cubicBezTo>
                <a:cubicBezTo>
                  <a:pt x="1727657" y="1599042"/>
                  <a:pt x="1600913" y="1510622"/>
                  <a:pt x="1704109" y="1579418"/>
                </a:cubicBezTo>
                <a:cubicBezTo>
                  <a:pt x="1772908" y="1682616"/>
                  <a:pt x="1684482" y="1555864"/>
                  <a:pt x="1773382" y="1662545"/>
                </a:cubicBezTo>
                <a:cubicBezTo>
                  <a:pt x="1784042" y="1675337"/>
                  <a:pt x="1789317" y="1692335"/>
                  <a:pt x="1801091" y="1704109"/>
                </a:cubicBezTo>
                <a:cubicBezTo>
                  <a:pt x="1812865" y="1715883"/>
                  <a:pt x="1830209" y="1720756"/>
                  <a:pt x="1842654" y="1731818"/>
                </a:cubicBezTo>
                <a:cubicBezTo>
                  <a:pt x="1842694" y="1731854"/>
                  <a:pt x="1946544" y="1835708"/>
                  <a:pt x="1967345" y="1856509"/>
                </a:cubicBezTo>
                <a:cubicBezTo>
                  <a:pt x="1981200" y="1870364"/>
                  <a:pt x="1992607" y="1887204"/>
                  <a:pt x="2008909" y="1898072"/>
                </a:cubicBezTo>
                <a:cubicBezTo>
                  <a:pt x="2022763" y="1907308"/>
                  <a:pt x="2037470" y="1915379"/>
                  <a:pt x="2050472" y="1925781"/>
                </a:cubicBezTo>
                <a:cubicBezTo>
                  <a:pt x="2060672" y="1933941"/>
                  <a:pt x="2070022" y="1943290"/>
                  <a:pt x="2078182" y="1953490"/>
                </a:cubicBezTo>
                <a:cubicBezTo>
                  <a:pt x="2088584" y="1966492"/>
                  <a:pt x="2093360" y="1984089"/>
                  <a:pt x="2105891" y="1995054"/>
                </a:cubicBezTo>
                <a:cubicBezTo>
                  <a:pt x="2130953" y="2016984"/>
                  <a:pt x="2165470" y="2026924"/>
                  <a:pt x="2189018" y="2050472"/>
                </a:cubicBezTo>
                <a:lnTo>
                  <a:pt x="2272145" y="2133600"/>
                </a:lnTo>
                <a:cubicBezTo>
                  <a:pt x="2286000" y="2147455"/>
                  <a:pt x="2297407" y="2164295"/>
                  <a:pt x="2313709" y="2175163"/>
                </a:cubicBezTo>
                <a:cubicBezTo>
                  <a:pt x="2327563" y="2184399"/>
                  <a:pt x="2342741" y="2191907"/>
                  <a:pt x="2355272" y="2202872"/>
                </a:cubicBezTo>
                <a:cubicBezTo>
                  <a:pt x="2379848" y="2224376"/>
                  <a:pt x="2401454" y="2249054"/>
                  <a:pt x="2424545" y="2272145"/>
                </a:cubicBezTo>
                <a:lnTo>
                  <a:pt x="2466109" y="2313709"/>
                </a:lnTo>
                <a:cubicBezTo>
                  <a:pt x="2479963" y="2327563"/>
                  <a:pt x="2490147" y="2346510"/>
                  <a:pt x="2507672" y="2355272"/>
                </a:cubicBezTo>
                <a:cubicBezTo>
                  <a:pt x="2545598" y="2374235"/>
                  <a:pt x="2572016" y="2384579"/>
                  <a:pt x="2604654" y="2410690"/>
                </a:cubicBezTo>
                <a:cubicBezTo>
                  <a:pt x="2614854" y="2418850"/>
                  <a:pt x="2622163" y="2430240"/>
                  <a:pt x="2632363" y="2438400"/>
                </a:cubicBezTo>
                <a:cubicBezTo>
                  <a:pt x="2670730" y="2469094"/>
                  <a:pt x="2671592" y="2465331"/>
                  <a:pt x="2715491" y="2479963"/>
                </a:cubicBezTo>
                <a:cubicBezTo>
                  <a:pt x="2724727" y="2493818"/>
                  <a:pt x="2732540" y="2508735"/>
                  <a:pt x="2743200" y="2521527"/>
                </a:cubicBezTo>
                <a:cubicBezTo>
                  <a:pt x="2755743" y="2536579"/>
                  <a:pt x="2784763" y="2563090"/>
                  <a:pt x="2784763" y="2563090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Volný tvar 22"/>
          <p:cNvSpPr/>
          <p:nvPr/>
        </p:nvSpPr>
        <p:spPr>
          <a:xfrm>
            <a:off x="2562988" y="4702528"/>
            <a:ext cx="1008111" cy="78278"/>
          </a:xfrm>
          <a:custGeom>
            <a:avLst/>
            <a:gdLst>
              <a:gd name="connsiteX0" fmla="*/ 28395 w 998213"/>
              <a:gd name="connsiteY0" fmla="*/ 71044 h 140317"/>
              <a:gd name="connsiteX1" fmla="*/ 14540 w 998213"/>
              <a:gd name="connsiteY1" fmla="*/ 1771 h 140317"/>
              <a:gd name="connsiteX2" fmla="*/ 685 w 998213"/>
              <a:gd name="connsiteY2" fmla="*/ 43335 h 140317"/>
              <a:gd name="connsiteX3" fmla="*/ 28395 w 998213"/>
              <a:gd name="connsiteY3" fmla="*/ 71044 h 140317"/>
              <a:gd name="connsiteX4" fmla="*/ 111522 w 998213"/>
              <a:gd name="connsiteY4" fmla="*/ 98753 h 140317"/>
              <a:gd name="connsiteX5" fmla="*/ 153085 w 998213"/>
              <a:gd name="connsiteY5" fmla="*/ 126462 h 140317"/>
              <a:gd name="connsiteX6" fmla="*/ 277776 w 998213"/>
              <a:gd name="connsiteY6" fmla="*/ 140317 h 140317"/>
              <a:gd name="connsiteX7" fmla="*/ 416322 w 998213"/>
              <a:gd name="connsiteY7" fmla="*/ 126462 h 140317"/>
              <a:gd name="connsiteX8" fmla="*/ 457885 w 998213"/>
              <a:gd name="connsiteY8" fmla="*/ 112607 h 140317"/>
              <a:gd name="connsiteX9" fmla="*/ 471740 w 998213"/>
              <a:gd name="connsiteY9" fmla="*/ 71044 h 140317"/>
              <a:gd name="connsiteX10" fmla="*/ 513304 w 998213"/>
              <a:gd name="connsiteY10" fmla="*/ 57189 h 140317"/>
              <a:gd name="connsiteX11" fmla="*/ 665704 w 998213"/>
              <a:gd name="connsiteY11" fmla="*/ 43335 h 140317"/>
              <a:gd name="connsiteX12" fmla="*/ 998213 w 998213"/>
              <a:gd name="connsiteY12" fmla="*/ 29480 h 140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8213" h="140317">
                <a:moveTo>
                  <a:pt x="28395" y="71044"/>
                </a:moveTo>
                <a:cubicBezTo>
                  <a:pt x="23777" y="47953"/>
                  <a:pt x="31191" y="18422"/>
                  <a:pt x="14540" y="1771"/>
                </a:cubicBezTo>
                <a:cubicBezTo>
                  <a:pt x="4213" y="-8555"/>
                  <a:pt x="-2179" y="29014"/>
                  <a:pt x="685" y="43335"/>
                </a:cubicBezTo>
                <a:cubicBezTo>
                  <a:pt x="3247" y="56144"/>
                  <a:pt x="16712" y="65202"/>
                  <a:pt x="28395" y="71044"/>
                </a:cubicBezTo>
                <a:cubicBezTo>
                  <a:pt x="54519" y="84106"/>
                  <a:pt x="87220" y="82551"/>
                  <a:pt x="111522" y="98753"/>
                </a:cubicBezTo>
                <a:cubicBezTo>
                  <a:pt x="125376" y="107989"/>
                  <a:pt x="136931" y="122424"/>
                  <a:pt x="153085" y="126462"/>
                </a:cubicBezTo>
                <a:cubicBezTo>
                  <a:pt x="193656" y="136605"/>
                  <a:pt x="236212" y="135699"/>
                  <a:pt x="277776" y="140317"/>
                </a:cubicBezTo>
                <a:cubicBezTo>
                  <a:pt x="323958" y="135699"/>
                  <a:pt x="370449" y="133520"/>
                  <a:pt x="416322" y="126462"/>
                </a:cubicBezTo>
                <a:cubicBezTo>
                  <a:pt x="430756" y="124241"/>
                  <a:pt x="447559" y="122933"/>
                  <a:pt x="457885" y="112607"/>
                </a:cubicBezTo>
                <a:cubicBezTo>
                  <a:pt x="468211" y="102281"/>
                  <a:pt x="461413" y="81370"/>
                  <a:pt x="471740" y="71044"/>
                </a:cubicBezTo>
                <a:cubicBezTo>
                  <a:pt x="482067" y="60717"/>
                  <a:pt x="498847" y="59254"/>
                  <a:pt x="513304" y="57189"/>
                </a:cubicBezTo>
                <a:cubicBezTo>
                  <a:pt x="563801" y="49975"/>
                  <a:pt x="614778" y="46245"/>
                  <a:pt x="665704" y="43335"/>
                </a:cubicBezTo>
                <a:cubicBezTo>
                  <a:pt x="776456" y="37006"/>
                  <a:pt x="998213" y="29480"/>
                  <a:pt x="998213" y="29480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Volný tvar 1"/>
          <p:cNvSpPr/>
          <p:nvPr/>
        </p:nvSpPr>
        <p:spPr>
          <a:xfrm>
            <a:off x="2189018" y="4303170"/>
            <a:ext cx="942821" cy="360218"/>
          </a:xfrm>
          <a:custGeom>
            <a:avLst/>
            <a:gdLst>
              <a:gd name="connsiteX0" fmla="*/ 0 w 1066800"/>
              <a:gd name="connsiteY0" fmla="*/ 0 h 360218"/>
              <a:gd name="connsiteX1" fmla="*/ 27709 w 1066800"/>
              <a:gd name="connsiteY1" fmla="*/ 166254 h 360218"/>
              <a:gd name="connsiteX2" fmla="*/ 55418 w 1066800"/>
              <a:gd name="connsiteY2" fmla="*/ 193964 h 360218"/>
              <a:gd name="connsiteX3" fmla="*/ 83127 w 1066800"/>
              <a:gd name="connsiteY3" fmla="*/ 235527 h 360218"/>
              <a:gd name="connsiteX4" fmla="*/ 110837 w 1066800"/>
              <a:gd name="connsiteY4" fmla="*/ 263236 h 360218"/>
              <a:gd name="connsiteX5" fmla="*/ 138546 w 1066800"/>
              <a:gd name="connsiteY5" fmla="*/ 304800 h 360218"/>
              <a:gd name="connsiteX6" fmla="*/ 180109 w 1066800"/>
              <a:gd name="connsiteY6" fmla="*/ 332509 h 360218"/>
              <a:gd name="connsiteX7" fmla="*/ 263237 w 1066800"/>
              <a:gd name="connsiteY7" fmla="*/ 360218 h 360218"/>
              <a:gd name="connsiteX8" fmla="*/ 346364 w 1066800"/>
              <a:gd name="connsiteY8" fmla="*/ 346364 h 360218"/>
              <a:gd name="connsiteX9" fmla="*/ 429491 w 1066800"/>
              <a:gd name="connsiteY9" fmla="*/ 318654 h 360218"/>
              <a:gd name="connsiteX10" fmla="*/ 471055 w 1066800"/>
              <a:gd name="connsiteY10" fmla="*/ 304800 h 360218"/>
              <a:gd name="connsiteX11" fmla="*/ 512618 w 1066800"/>
              <a:gd name="connsiteY11" fmla="*/ 290945 h 360218"/>
              <a:gd name="connsiteX12" fmla="*/ 568037 w 1066800"/>
              <a:gd name="connsiteY12" fmla="*/ 277091 h 360218"/>
              <a:gd name="connsiteX13" fmla="*/ 734291 w 1066800"/>
              <a:gd name="connsiteY13" fmla="*/ 263236 h 360218"/>
              <a:gd name="connsiteX14" fmla="*/ 789709 w 1066800"/>
              <a:gd name="connsiteY14" fmla="*/ 249382 h 360218"/>
              <a:gd name="connsiteX15" fmla="*/ 872837 w 1066800"/>
              <a:gd name="connsiteY15" fmla="*/ 221673 h 360218"/>
              <a:gd name="connsiteX16" fmla="*/ 1066800 w 1066800"/>
              <a:gd name="connsiteY16" fmla="*/ 207818 h 360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66800" h="360218">
                <a:moveTo>
                  <a:pt x="0" y="0"/>
                </a:moveTo>
                <a:cubicBezTo>
                  <a:pt x="1368" y="12314"/>
                  <a:pt x="5554" y="129329"/>
                  <a:pt x="27709" y="166254"/>
                </a:cubicBezTo>
                <a:cubicBezTo>
                  <a:pt x="34429" y="177455"/>
                  <a:pt x="47258" y="183764"/>
                  <a:pt x="55418" y="193964"/>
                </a:cubicBezTo>
                <a:cubicBezTo>
                  <a:pt x="65820" y="206966"/>
                  <a:pt x="72725" y="222525"/>
                  <a:pt x="83127" y="235527"/>
                </a:cubicBezTo>
                <a:cubicBezTo>
                  <a:pt x="91287" y="245727"/>
                  <a:pt x="102677" y="253036"/>
                  <a:pt x="110837" y="263236"/>
                </a:cubicBezTo>
                <a:cubicBezTo>
                  <a:pt x="121239" y="276238"/>
                  <a:pt x="126772" y="293026"/>
                  <a:pt x="138546" y="304800"/>
                </a:cubicBezTo>
                <a:cubicBezTo>
                  <a:pt x="150320" y="316574"/>
                  <a:pt x="164893" y="325746"/>
                  <a:pt x="180109" y="332509"/>
                </a:cubicBezTo>
                <a:cubicBezTo>
                  <a:pt x="206800" y="344372"/>
                  <a:pt x="263237" y="360218"/>
                  <a:pt x="263237" y="360218"/>
                </a:cubicBezTo>
                <a:cubicBezTo>
                  <a:pt x="290946" y="355600"/>
                  <a:pt x="319112" y="353177"/>
                  <a:pt x="346364" y="346364"/>
                </a:cubicBezTo>
                <a:cubicBezTo>
                  <a:pt x="374700" y="339280"/>
                  <a:pt x="401782" y="327890"/>
                  <a:pt x="429491" y="318654"/>
                </a:cubicBezTo>
                <a:lnTo>
                  <a:pt x="471055" y="304800"/>
                </a:lnTo>
                <a:cubicBezTo>
                  <a:pt x="484909" y="300182"/>
                  <a:pt x="498450" y="294487"/>
                  <a:pt x="512618" y="290945"/>
                </a:cubicBezTo>
                <a:cubicBezTo>
                  <a:pt x="531091" y="286327"/>
                  <a:pt x="549143" y="279453"/>
                  <a:pt x="568037" y="277091"/>
                </a:cubicBezTo>
                <a:cubicBezTo>
                  <a:pt x="623218" y="270193"/>
                  <a:pt x="678873" y="267854"/>
                  <a:pt x="734291" y="263236"/>
                </a:cubicBezTo>
                <a:cubicBezTo>
                  <a:pt x="752764" y="258618"/>
                  <a:pt x="771471" y="254853"/>
                  <a:pt x="789709" y="249382"/>
                </a:cubicBezTo>
                <a:cubicBezTo>
                  <a:pt x="817685" y="240989"/>
                  <a:pt x="843854" y="225296"/>
                  <a:pt x="872837" y="221673"/>
                </a:cubicBezTo>
                <a:cubicBezTo>
                  <a:pt x="1011168" y="204381"/>
                  <a:pt x="946440" y="207818"/>
                  <a:pt x="1066800" y="207818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lný tvar 2"/>
          <p:cNvSpPr/>
          <p:nvPr/>
        </p:nvSpPr>
        <p:spPr>
          <a:xfrm>
            <a:off x="3131127" y="4502727"/>
            <a:ext cx="152400" cy="124691"/>
          </a:xfrm>
          <a:custGeom>
            <a:avLst/>
            <a:gdLst>
              <a:gd name="connsiteX0" fmla="*/ 0 w 152400"/>
              <a:gd name="connsiteY0" fmla="*/ 0 h 124691"/>
              <a:gd name="connsiteX1" fmla="*/ 69273 w 152400"/>
              <a:gd name="connsiteY1" fmla="*/ 27709 h 124691"/>
              <a:gd name="connsiteX2" fmla="*/ 110837 w 152400"/>
              <a:gd name="connsiteY2" fmla="*/ 41564 h 124691"/>
              <a:gd name="connsiteX3" fmla="*/ 124691 w 152400"/>
              <a:gd name="connsiteY3" fmla="*/ 83128 h 124691"/>
              <a:gd name="connsiteX4" fmla="*/ 152400 w 152400"/>
              <a:gd name="connsiteY4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400" h="124691">
                <a:moveTo>
                  <a:pt x="0" y="0"/>
                </a:moveTo>
                <a:cubicBezTo>
                  <a:pt x="23091" y="9236"/>
                  <a:pt x="45987" y="18977"/>
                  <a:pt x="69273" y="27709"/>
                </a:cubicBezTo>
                <a:cubicBezTo>
                  <a:pt x="82947" y="32837"/>
                  <a:pt x="100510" y="31237"/>
                  <a:pt x="110837" y="41564"/>
                </a:cubicBezTo>
                <a:cubicBezTo>
                  <a:pt x="121164" y="51891"/>
                  <a:pt x="118160" y="70066"/>
                  <a:pt x="124691" y="83128"/>
                </a:cubicBezTo>
                <a:cubicBezTo>
                  <a:pt x="132137" y="98021"/>
                  <a:pt x="152400" y="124691"/>
                  <a:pt x="152400" y="124691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3338945" y="4779818"/>
            <a:ext cx="415637" cy="1288473"/>
          </a:xfrm>
          <a:custGeom>
            <a:avLst/>
            <a:gdLst>
              <a:gd name="connsiteX0" fmla="*/ 0 w 415637"/>
              <a:gd name="connsiteY0" fmla="*/ 0 h 1288473"/>
              <a:gd name="connsiteX1" fmla="*/ 55419 w 415637"/>
              <a:gd name="connsiteY1" fmla="*/ 69273 h 1288473"/>
              <a:gd name="connsiteX2" fmla="*/ 69273 w 415637"/>
              <a:gd name="connsiteY2" fmla="*/ 110837 h 1288473"/>
              <a:gd name="connsiteX3" fmla="*/ 124691 w 415637"/>
              <a:gd name="connsiteY3" fmla="*/ 193964 h 1288473"/>
              <a:gd name="connsiteX4" fmla="*/ 152400 w 415637"/>
              <a:gd name="connsiteY4" fmla="*/ 277091 h 1288473"/>
              <a:gd name="connsiteX5" fmla="*/ 180110 w 415637"/>
              <a:gd name="connsiteY5" fmla="*/ 304800 h 1288473"/>
              <a:gd name="connsiteX6" fmla="*/ 221673 w 415637"/>
              <a:gd name="connsiteY6" fmla="*/ 318655 h 1288473"/>
              <a:gd name="connsiteX7" fmla="*/ 263237 w 415637"/>
              <a:gd name="connsiteY7" fmla="*/ 346364 h 1288473"/>
              <a:gd name="connsiteX8" fmla="*/ 290946 w 415637"/>
              <a:gd name="connsiteY8" fmla="*/ 429491 h 1288473"/>
              <a:gd name="connsiteX9" fmla="*/ 304800 w 415637"/>
              <a:gd name="connsiteY9" fmla="*/ 471055 h 1288473"/>
              <a:gd name="connsiteX10" fmla="*/ 332510 w 415637"/>
              <a:gd name="connsiteY10" fmla="*/ 706582 h 1288473"/>
              <a:gd name="connsiteX11" fmla="*/ 346364 w 415637"/>
              <a:gd name="connsiteY11" fmla="*/ 803564 h 1288473"/>
              <a:gd name="connsiteX12" fmla="*/ 360219 w 415637"/>
              <a:gd name="connsiteY12" fmla="*/ 914400 h 1288473"/>
              <a:gd name="connsiteX13" fmla="*/ 374073 w 415637"/>
              <a:gd name="connsiteY13" fmla="*/ 1039091 h 1288473"/>
              <a:gd name="connsiteX14" fmla="*/ 401782 w 415637"/>
              <a:gd name="connsiteY14" fmla="*/ 1122218 h 1288473"/>
              <a:gd name="connsiteX15" fmla="*/ 415637 w 415637"/>
              <a:gd name="connsiteY15" fmla="*/ 1163782 h 1288473"/>
              <a:gd name="connsiteX16" fmla="*/ 415637 w 415637"/>
              <a:gd name="connsiteY16" fmla="*/ 1288473 h 1288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15637" h="1288473">
                <a:moveTo>
                  <a:pt x="0" y="0"/>
                </a:moveTo>
                <a:cubicBezTo>
                  <a:pt x="18473" y="23091"/>
                  <a:pt x="39746" y="44197"/>
                  <a:pt x="55419" y="69273"/>
                </a:cubicBezTo>
                <a:cubicBezTo>
                  <a:pt x="63159" y="81657"/>
                  <a:pt x="62181" y="98071"/>
                  <a:pt x="69273" y="110837"/>
                </a:cubicBezTo>
                <a:cubicBezTo>
                  <a:pt x="85446" y="139948"/>
                  <a:pt x="114160" y="162371"/>
                  <a:pt x="124691" y="193964"/>
                </a:cubicBezTo>
                <a:cubicBezTo>
                  <a:pt x="133927" y="221673"/>
                  <a:pt x="131747" y="256438"/>
                  <a:pt x="152400" y="277091"/>
                </a:cubicBezTo>
                <a:cubicBezTo>
                  <a:pt x="161637" y="286327"/>
                  <a:pt x="168909" y="298079"/>
                  <a:pt x="180110" y="304800"/>
                </a:cubicBezTo>
                <a:cubicBezTo>
                  <a:pt x="192633" y="312314"/>
                  <a:pt x="208611" y="312124"/>
                  <a:pt x="221673" y="318655"/>
                </a:cubicBezTo>
                <a:cubicBezTo>
                  <a:pt x="236566" y="326102"/>
                  <a:pt x="249382" y="337128"/>
                  <a:pt x="263237" y="346364"/>
                </a:cubicBezTo>
                <a:lnTo>
                  <a:pt x="290946" y="429491"/>
                </a:lnTo>
                <a:cubicBezTo>
                  <a:pt x="295564" y="443346"/>
                  <a:pt x="302399" y="456650"/>
                  <a:pt x="304800" y="471055"/>
                </a:cubicBezTo>
                <a:cubicBezTo>
                  <a:pt x="333060" y="640609"/>
                  <a:pt x="305183" y="460634"/>
                  <a:pt x="332510" y="706582"/>
                </a:cubicBezTo>
                <a:cubicBezTo>
                  <a:pt x="336116" y="739038"/>
                  <a:pt x="342048" y="771195"/>
                  <a:pt x="346364" y="803564"/>
                </a:cubicBezTo>
                <a:cubicBezTo>
                  <a:pt x="351285" y="840470"/>
                  <a:pt x="355869" y="877422"/>
                  <a:pt x="360219" y="914400"/>
                </a:cubicBezTo>
                <a:cubicBezTo>
                  <a:pt x="365105" y="955933"/>
                  <a:pt x="365872" y="998084"/>
                  <a:pt x="374073" y="1039091"/>
                </a:cubicBezTo>
                <a:cubicBezTo>
                  <a:pt x="379801" y="1067732"/>
                  <a:pt x="392546" y="1094509"/>
                  <a:pt x="401782" y="1122218"/>
                </a:cubicBezTo>
                <a:cubicBezTo>
                  <a:pt x="406400" y="1136073"/>
                  <a:pt x="415637" y="1149178"/>
                  <a:pt x="415637" y="1163782"/>
                </a:cubicBezTo>
                <a:lnTo>
                  <a:pt x="415637" y="1288473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2137486" y="3055280"/>
            <a:ext cx="1859116" cy="1447448"/>
          </a:xfrm>
          <a:custGeom>
            <a:avLst/>
            <a:gdLst>
              <a:gd name="connsiteX0" fmla="*/ 1648944 w 1848782"/>
              <a:gd name="connsiteY0" fmla="*/ 1468582 h 1468582"/>
              <a:gd name="connsiteX1" fmla="*/ 1759780 w 1848782"/>
              <a:gd name="connsiteY1" fmla="*/ 1316182 h 1468582"/>
              <a:gd name="connsiteX2" fmla="*/ 1773635 w 1848782"/>
              <a:gd name="connsiteY2" fmla="*/ 1274618 h 1468582"/>
              <a:gd name="connsiteX3" fmla="*/ 1801344 w 1848782"/>
              <a:gd name="connsiteY3" fmla="*/ 1219200 h 1468582"/>
              <a:gd name="connsiteX4" fmla="*/ 1829053 w 1848782"/>
              <a:gd name="connsiteY4" fmla="*/ 1136073 h 1468582"/>
              <a:gd name="connsiteX5" fmla="*/ 1829053 w 1848782"/>
              <a:gd name="connsiteY5" fmla="*/ 526473 h 1468582"/>
              <a:gd name="connsiteX6" fmla="*/ 1801344 w 1848782"/>
              <a:gd name="connsiteY6" fmla="*/ 484909 h 1468582"/>
              <a:gd name="connsiteX7" fmla="*/ 1773635 w 1848782"/>
              <a:gd name="connsiteY7" fmla="*/ 429491 h 1468582"/>
              <a:gd name="connsiteX8" fmla="*/ 1690507 w 1848782"/>
              <a:gd name="connsiteY8" fmla="*/ 304800 h 1468582"/>
              <a:gd name="connsiteX9" fmla="*/ 1635089 w 1848782"/>
              <a:gd name="connsiteY9" fmla="*/ 221673 h 1468582"/>
              <a:gd name="connsiteX10" fmla="*/ 1607380 w 1848782"/>
              <a:gd name="connsiteY10" fmla="*/ 180109 h 1468582"/>
              <a:gd name="connsiteX11" fmla="*/ 1565816 w 1848782"/>
              <a:gd name="connsiteY11" fmla="*/ 152400 h 1468582"/>
              <a:gd name="connsiteX12" fmla="*/ 1482689 w 1848782"/>
              <a:gd name="connsiteY12" fmla="*/ 83127 h 1468582"/>
              <a:gd name="connsiteX13" fmla="*/ 1371853 w 1848782"/>
              <a:gd name="connsiteY13" fmla="*/ 69273 h 1468582"/>
              <a:gd name="connsiteX14" fmla="*/ 1233307 w 1848782"/>
              <a:gd name="connsiteY14" fmla="*/ 27709 h 1468582"/>
              <a:gd name="connsiteX15" fmla="*/ 1191744 w 1848782"/>
              <a:gd name="connsiteY15" fmla="*/ 13855 h 1468582"/>
              <a:gd name="connsiteX16" fmla="*/ 1150180 w 1848782"/>
              <a:gd name="connsiteY16" fmla="*/ 0 h 1468582"/>
              <a:gd name="connsiteX17" fmla="*/ 914653 w 1848782"/>
              <a:gd name="connsiteY17" fmla="*/ 13855 h 1468582"/>
              <a:gd name="connsiteX18" fmla="*/ 803816 w 1848782"/>
              <a:gd name="connsiteY18" fmla="*/ 41564 h 1468582"/>
              <a:gd name="connsiteX19" fmla="*/ 734544 w 1848782"/>
              <a:gd name="connsiteY19" fmla="*/ 55418 h 1468582"/>
              <a:gd name="connsiteX20" fmla="*/ 692980 w 1848782"/>
              <a:gd name="connsiteY20" fmla="*/ 83127 h 1468582"/>
              <a:gd name="connsiteX21" fmla="*/ 609853 w 1848782"/>
              <a:gd name="connsiteY21" fmla="*/ 110836 h 1468582"/>
              <a:gd name="connsiteX22" fmla="*/ 568289 w 1848782"/>
              <a:gd name="connsiteY22" fmla="*/ 138545 h 1468582"/>
              <a:gd name="connsiteX23" fmla="*/ 443598 w 1848782"/>
              <a:gd name="connsiteY23" fmla="*/ 166255 h 1468582"/>
              <a:gd name="connsiteX24" fmla="*/ 277344 w 1848782"/>
              <a:gd name="connsiteY24" fmla="*/ 290945 h 1468582"/>
              <a:gd name="connsiteX25" fmla="*/ 249635 w 1848782"/>
              <a:gd name="connsiteY25" fmla="*/ 332509 h 1468582"/>
              <a:gd name="connsiteX26" fmla="*/ 235780 w 1848782"/>
              <a:gd name="connsiteY26" fmla="*/ 374073 h 1468582"/>
              <a:gd name="connsiteX27" fmla="*/ 194216 w 1848782"/>
              <a:gd name="connsiteY27" fmla="*/ 401782 h 1468582"/>
              <a:gd name="connsiteX28" fmla="*/ 152653 w 1848782"/>
              <a:gd name="connsiteY28" fmla="*/ 443345 h 1468582"/>
              <a:gd name="connsiteX29" fmla="*/ 111089 w 1848782"/>
              <a:gd name="connsiteY29" fmla="*/ 471055 h 1468582"/>
              <a:gd name="connsiteX30" fmla="*/ 41816 w 1848782"/>
              <a:gd name="connsiteY30" fmla="*/ 554182 h 1468582"/>
              <a:gd name="connsiteX31" fmla="*/ 14107 w 1848782"/>
              <a:gd name="connsiteY31" fmla="*/ 651164 h 1468582"/>
              <a:gd name="connsiteX32" fmla="*/ 253 w 1848782"/>
              <a:gd name="connsiteY32" fmla="*/ 983673 h 1468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848782" h="1468582">
                <a:moveTo>
                  <a:pt x="1648944" y="1468582"/>
                </a:moveTo>
                <a:cubicBezTo>
                  <a:pt x="1701902" y="1405033"/>
                  <a:pt x="1724709" y="1386323"/>
                  <a:pt x="1759780" y="1316182"/>
                </a:cubicBezTo>
                <a:cubicBezTo>
                  <a:pt x="1766311" y="1303120"/>
                  <a:pt x="1767882" y="1288041"/>
                  <a:pt x="1773635" y="1274618"/>
                </a:cubicBezTo>
                <a:cubicBezTo>
                  <a:pt x="1781771" y="1255635"/>
                  <a:pt x="1793674" y="1238376"/>
                  <a:pt x="1801344" y="1219200"/>
                </a:cubicBezTo>
                <a:cubicBezTo>
                  <a:pt x="1812192" y="1192081"/>
                  <a:pt x="1829053" y="1136073"/>
                  <a:pt x="1829053" y="1136073"/>
                </a:cubicBezTo>
                <a:cubicBezTo>
                  <a:pt x="1852007" y="883574"/>
                  <a:pt x="1858512" y="879990"/>
                  <a:pt x="1829053" y="526473"/>
                </a:cubicBezTo>
                <a:cubicBezTo>
                  <a:pt x="1827670" y="509879"/>
                  <a:pt x="1809605" y="499366"/>
                  <a:pt x="1801344" y="484909"/>
                </a:cubicBezTo>
                <a:cubicBezTo>
                  <a:pt x="1791097" y="466977"/>
                  <a:pt x="1783665" y="447545"/>
                  <a:pt x="1773635" y="429491"/>
                </a:cubicBezTo>
                <a:cubicBezTo>
                  <a:pt x="1735460" y="360777"/>
                  <a:pt x="1735135" y="364303"/>
                  <a:pt x="1690507" y="304800"/>
                </a:cubicBezTo>
                <a:cubicBezTo>
                  <a:pt x="1666160" y="231755"/>
                  <a:pt x="1692745" y="290860"/>
                  <a:pt x="1635089" y="221673"/>
                </a:cubicBezTo>
                <a:cubicBezTo>
                  <a:pt x="1624429" y="208881"/>
                  <a:pt x="1619154" y="191883"/>
                  <a:pt x="1607380" y="180109"/>
                </a:cubicBezTo>
                <a:cubicBezTo>
                  <a:pt x="1595606" y="168335"/>
                  <a:pt x="1578608" y="163060"/>
                  <a:pt x="1565816" y="152400"/>
                </a:cubicBezTo>
                <a:cubicBezTo>
                  <a:pt x="1544467" y="134609"/>
                  <a:pt x="1513371" y="91495"/>
                  <a:pt x="1482689" y="83127"/>
                </a:cubicBezTo>
                <a:cubicBezTo>
                  <a:pt x="1446768" y="73331"/>
                  <a:pt x="1408798" y="73891"/>
                  <a:pt x="1371853" y="69273"/>
                </a:cubicBezTo>
                <a:cubicBezTo>
                  <a:pt x="1288098" y="48333"/>
                  <a:pt x="1334501" y="61440"/>
                  <a:pt x="1233307" y="27709"/>
                </a:cubicBezTo>
                <a:lnTo>
                  <a:pt x="1191744" y="13855"/>
                </a:lnTo>
                <a:lnTo>
                  <a:pt x="1150180" y="0"/>
                </a:lnTo>
                <a:cubicBezTo>
                  <a:pt x="1071671" y="4618"/>
                  <a:pt x="992975" y="6735"/>
                  <a:pt x="914653" y="13855"/>
                </a:cubicBezTo>
                <a:cubicBezTo>
                  <a:pt x="834397" y="21151"/>
                  <a:pt x="865650" y="26106"/>
                  <a:pt x="803816" y="41564"/>
                </a:cubicBezTo>
                <a:cubicBezTo>
                  <a:pt x="780971" y="47275"/>
                  <a:pt x="757635" y="50800"/>
                  <a:pt x="734544" y="55418"/>
                </a:cubicBezTo>
                <a:cubicBezTo>
                  <a:pt x="720689" y="64654"/>
                  <a:pt x="708196" y="76364"/>
                  <a:pt x="692980" y="83127"/>
                </a:cubicBezTo>
                <a:cubicBezTo>
                  <a:pt x="666290" y="94989"/>
                  <a:pt x="609853" y="110836"/>
                  <a:pt x="609853" y="110836"/>
                </a:cubicBezTo>
                <a:cubicBezTo>
                  <a:pt x="595998" y="120072"/>
                  <a:pt x="583182" y="131098"/>
                  <a:pt x="568289" y="138545"/>
                </a:cubicBezTo>
                <a:cubicBezTo>
                  <a:pt x="534181" y="155599"/>
                  <a:pt x="475528" y="160933"/>
                  <a:pt x="443598" y="166255"/>
                </a:cubicBezTo>
                <a:cubicBezTo>
                  <a:pt x="360207" y="199611"/>
                  <a:pt x="339834" y="197209"/>
                  <a:pt x="277344" y="290945"/>
                </a:cubicBezTo>
                <a:cubicBezTo>
                  <a:pt x="268108" y="304800"/>
                  <a:pt x="257082" y="317616"/>
                  <a:pt x="249635" y="332509"/>
                </a:cubicBezTo>
                <a:cubicBezTo>
                  <a:pt x="243104" y="345571"/>
                  <a:pt x="244903" y="362669"/>
                  <a:pt x="235780" y="374073"/>
                </a:cubicBezTo>
                <a:cubicBezTo>
                  <a:pt x="225378" y="387075"/>
                  <a:pt x="207008" y="391122"/>
                  <a:pt x="194216" y="401782"/>
                </a:cubicBezTo>
                <a:cubicBezTo>
                  <a:pt x="179164" y="414325"/>
                  <a:pt x="167705" y="430802"/>
                  <a:pt x="152653" y="443345"/>
                </a:cubicBezTo>
                <a:cubicBezTo>
                  <a:pt x="139861" y="454005"/>
                  <a:pt x="123881" y="460395"/>
                  <a:pt x="111089" y="471055"/>
                </a:cubicBezTo>
                <a:cubicBezTo>
                  <a:pt x="71083" y="504393"/>
                  <a:pt x="69063" y="513311"/>
                  <a:pt x="41816" y="554182"/>
                </a:cubicBezTo>
                <a:cubicBezTo>
                  <a:pt x="33060" y="580452"/>
                  <a:pt x="17006" y="625072"/>
                  <a:pt x="14107" y="651164"/>
                </a:cubicBezTo>
                <a:cubicBezTo>
                  <a:pt x="-3037" y="805463"/>
                  <a:pt x="253" y="841388"/>
                  <a:pt x="253" y="983673"/>
                </a:cubicBez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880867" y="4234342"/>
            <a:ext cx="392248" cy="56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6130">
            <a:off x="3590327" y="5787967"/>
            <a:ext cx="392248" cy="56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1484784"/>
            <a:ext cx="1770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Go into the loop.</a:t>
            </a:r>
          </a:p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065225" y="5379377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Tie up!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5949280"/>
            <a:ext cx="2529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Do the same once more.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465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dkovak\Desktop\2013-08-29 15.08.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5619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352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Původ</vt:lpstr>
      <vt:lpstr>Prezentace aplikace PowerPoint</vt:lpstr>
      <vt:lpstr>Prezentace aplikace PowerPoint</vt:lpstr>
      <vt:lpstr>Prezentace aplikace PowerPoint</vt:lpstr>
      <vt:lpstr>Mouse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Katerina Zídková</dc:creator>
  <cp:lastModifiedBy>Katerina Zídková</cp:lastModifiedBy>
  <cp:revision>21</cp:revision>
  <dcterms:created xsi:type="dcterms:W3CDTF">2013-06-17T17:52:35Z</dcterms:created>
  <dcterms:modified xsi:type="dcterms:W3CDTF">2013-08-29T13:47:14Z</dcterms:modified>
</cp:coreProperties>
</file>