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slides/slide14.xml" ContentType="application/vnd.openxmlformats-officedocument.presentationml.slide+xml"/>
  <Override PartName="/ppt/diagrams/quickStyle17.xml" ContentType="application/vnd.openxmlformats-officedocument.drawingml.diagramStyl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layout13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colors16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diagrams/colors12.xml" ContentType="application/vnd.openxmlformats-officedocument.drawingml.diagramColors+xml"/>
  <Override PartName="/ppt/diagrams/data16.xml" ContentType="application/vnd.openxmlformats-officedocument.drawingml.diagramData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slideLayouts/slideLayout10.xml" ContentType="application/vnd.openxmlformats-officedocument.presentationml.slideLayout+xml"/>
  <Default Extension="tiff" ContentType="image/tiff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diagrams/data11.xml" ContentType="application/vnd.openxmlformats-officedocument.drawingml.diagramData+xml"/>
  <Default Extension="rels" ContentType="application/vnd.openxmlformats-package.relationships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1" r:id="rId2"/>
    <p:sldId id="256" r:id="rId3"/>
    <p:sldId id="259" r:id="rId4"/>
    <p:sldId id="260" r:id="rId5"/>
    <p:sldId id="262" r:id="rId6"/>
    <p:sldId id="263" r:id="rId7"/>
    <p:sldId id="266" r:id="rId8"/>
    <p:sldId id="268" r:id="rId9"/>
    <p:sldId id="270" r:id="rId10"/>
    <p:sldId id="271" r:id="rId11"/>
    <p:sldId id="272" r:id="rId12"/>
    <p:sldId id="257" r:id="rId13"/>
    <p:sldId id="258" r:id="rId14"/>
    <p:sldId id="264" r:id="rId15"/>
    <p:sldId id="265" r:id="rId16"/>
    <p:sldId id="267" r:id="rId17"/>
    <p:sldId id="269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377CE7-7657-479C-AC08-65C85468EE9E}" type="doc">
      <dgm:prSet loTypeId="urn:microsoft.com/office/officeart/2005/8/layout/default#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7A7EB497-77A8-4D5C-8C2D-60F137B31048}">
      <dgm:prSet/>
      <dgm:spPr/>
      <dgm:t>
        <a:bodyPr/>
        <a:lstStyle/>
        <a:p>
          <a:pPr rtl="0"/>
          <a:r>
            <a:rPr lang="cs-CZ" dirty="0" smtClean="0"/>
            <a:t>1.</a:t>
          </a:r>
          <a:endParaRPr lang="cs-CZ" dirty="0"/>
        </a:p>
      </dgm:t>
    </dgm:pt>
    <dgm:pt modelId="{3D895394-49BB-4C84-A033-170FAAD2E669}" type="parTrans" cxnId="{A2BF11BA-6D38-4BAB-BD39-54ACE8EEA972}">
      <dgm:prSet/>
      <dgm:spPr/>
      <dgm:t>
        <a:bodyPr/>
        <a:lstStyle/>
        <a:p>
          <a:endParaRPr lang="cs-CZ"/>
        </a:p>
      </dgm:t>
    </dgm:pt>
    <dgm:pt modelId="{C8FFB004-215C-4684-98DD-FEA78301ECB3}" type="sibTrans" cxnId="{A2BF11BA-6D38-4BAB-BD39-54ACE8EEA972}">
      <dgm:prSet/>
      <dgm:spPr/>
      <dgm:t>
        <a:bodyPr/>
        <a:lstStyle/>
        <a:p>
          <a:endParaRPr lang="cs-CZ"/>
        </a:p>
      </dgm:t>
    </dgm:pt>
    <dgm:pt modelId="{6D61AE0F-000F-4EB5-B952-F73B5B5750D9}">
      <dgm:prSet/>
      <dgm:spPr/>
      <dgm:t>
        <a:bodyPr/>
        <a:lstStyle/>
        <a:p>
          <a:pPr rtl="0"/>
          <a:r>
            <a:rPr lang="cs-CZ" dirty="0" smtClean="0"/>
            <a:t>2. </a:t>
          </a:r>
          <a:endParaRPr lang="cs-CZ" dirty="0"/>
        </a:p>
      </dgm:t>
    </dgm:pt>
    <dgm:pt modelId="{347A0774-04FD-47A8-A12C-0BAB0882E433}" type="parTrans" cxnId="{A5701255-8DE3-4879-9F1D-C9F62C2D22A3}">
      <dgm:prSet/>
      <dgm:spPr/>
      <dgm:t>
        <a:bodyPr/>
        <a:lstStyle/>
        <a:p>
          <a:endParaRPr lang="cs-CZ"/>
        </a:p>
      </dgm:t>
    </dgm:pt>
    <dgm:pt modelId="{48EE4C0C-4F46-4E0F-91B3-49EA44979748}" type="sibTrans" cxnId="{A5701255-8DE3-4879-9F1D-C9F62C2D22A3}">
      <dgm:prSet/>
      <dgm:spPr/>
      <dgm:t>
        <a:bodyPr/>
        <a:lstStyle/>
        <a:p>
          <a:endParaRPr lang="cs-CZ"/>
        </a:p>
      </dgm:t>
    </dgm:pt>
    <dgm:pt modelId="{61230D93-A680-4923-8536-C8CEB5E51792}">
      <dgm:prSet/>
      <dgm:spPr/>
      <dgm:t>
        <a:bodyPr/>
        <a:lstStyle/>
        <a:p>
          <a:pPr rtl="0"/>
          <a:r>
            <a:rPr lang="cs-CZ" dirty="0" smtClean="0"/>
            <a:t>3. </a:t>
          </a:r>
          <a:endParaRPr lang="cs-CZ" dirty="0"/>
        </a:p>
      </dgm:t>
    </dgm:pt>
    <dgm:pt modelId="{A8ACAB98-A7E7-4FF1-87A8-C7CFD8B917F2}" type="parTrans" cxnId="{04390313-630B-4C6B-91D1-519EE4E950A6}">
      <dgm:prSet/>
      <dgm:spPr/>
      <dgm:t>
        <a:bodyPr/>
        <a:lstStyle/>
        <a:p>
          <a:endParaRPr lang="cs-CZ"/>
        </a:p>
      </dgm:t>
    </dgm:pt>
    <dgm:pt modelId="{E2F9AC24-2789-4DC7-82D1-8A6EFFB961FE}" type="sibTrans" cxnId="{04390313-630B-4C6B-91D1-519EE4E950A6}">
      <dgm:prSet/>
      <dgm:spPr/>
      <dgm:t>
        <a:bodyPr/>
        <a:lstStyle/>
        <a:p>
          <a:endParaRPr lang="cs-CZ"/>
        </a:p>
      </dgm:t>
    </dgm:pt>
    <dgm:pt modelId="{D335163E-6383-4F31-925F-B4F31E0F55FF}">
      <dgm:prSet/>
      <dgm:spPr/>
      <dgm:t>
        <a:bodyPr/>
        <a:lstStyle/>
        <a:p>
          <a:pPr rtl="0"/>
          <a:r>
            <a:rPr lang="cs-CZ" dirty="0" smtClean="0"/>
            <a:t>4.</a:t>
          </a:r>
          <a:endParaRPr lang="cs-CZ" dirty="0"/>
        </a:p>
      </dgm:t>
    </dgm:pt>
    <dgm:pt modelId="{F18D25D2-A2F9-4DA6-BE95-EBE28934F5C4}" type="parTrans" cxnId="{D9F33CA5-CD73-4E2F-8072-E355A06A8287}">
      <dgm:prSet/>
      <dgm:spPr/>
      <dgm:t>
        <a:bodyPr/>
        <a:lstStyle/>
        <a:p>
          <a:endParaRPr lang="cs-CZ"/>
        </a:p>
      </dgm:t>
    </dgm:pt>
    <dgm:pt modelId="{F7EDDEC1-BF3F-494A-8E3F-E335262D86F9}" type="sibTrans" cxnId="{D9F33CA5-CD73-4E2F-8072-E355A06A8287}">
      <dgm:prSet/>
      <dgm:spPr/>
      <dgm:t>
        <a:bodyPr/>
        <a:lstStyle/>
        <a:p>
          <a:endParaRPr lang="cs-CZ"/>
        </a:p>
      </dgm:t>
    </dgm:pt>
    <dgm:pt modelId="{1AE74480-A05C-4418-BCF2-838331E58CAE}">
      <dgm:prSet/>
      <dgm:spPr/>
      <dgm:t>
        <a:bodyPr/>
        <a:lstStyle/>
        <a:p>
          <a:pPr rtl="0"/>
          <a:r>
            <a:rPr lang="cs-CZ" dirty="0" smtClean="0"/>
            <a:t>5.</a:t>
          </a:r>
          <a:endParaRPr lang="cs-CZ" dirty="0"/>
        </a:p>
      </dgm:t>
    </dgm:pt>
    <dgm:pt modelId="{236E7421-FD50-4FAF-96FE-081DFC3076F3}" type="parTrans" cxnId="{7F8D4B1E-142D-4158-9460-1D4F8EF28C4F}">
      <dgm:prSet/>
      <dgm:spPr/>
      <dgm:t>
        <a:bodyPr/>
        <a:lstStyle/>
        <a:p>
          <a:endParaRPr lang="cs-CZ"/>
        </a:p>
      </dgm:t>
    </dgm:pt>
    <dgm:pt modelId="{7BD16A01-F1F9-47C9-AFEE-3B7FE97FE259}" type="sibTrans" cxnId="{7F8D4B1E-142D-4158-9460-1D4F8EF28C4F}">
      <dgm:prSet/>
      <dgm:spPr/>
      <dgm:t>
        <a:bodyPr/>
        <a:lstStyle/>
        <a:p>
          <a:endParaRPr lang="cs-CZ"/>
        </a:p>
      </dgm:t>
    </dgm:pt>
    <dgm:pt modelId="{48E2FA2D-E6A6-4857-B527-CA1CB6926F52}">
      <dgm:prSet/>
      <dgm:spPr/>
      <dgm:t>
        <a:bodyPr/>
        <a:lstStyle/>
        <a:p>
          <a:pPr rtl="0"/>
          <a:r>
            <a:rPr lang="cs-CZ" dirty="0" smtClean="0"/>
            <a:t>6.</a:t>
          </a:r>
          <a:endParaRPr lang="cs-CZ" dirty="0"/>
        </a:p>
      </dgm:t>
    </dgm:pt>
    <dgm:pt modelId="{993EB418-1B5C-4023-998F-E0406FF0C1D2}" type="parTrans" cxnId="{1AEA288D-59A6-4FFB-B306-8FF1667EB13D}">
      <dgm:prSet/>
      <dgm:spPr/>
      <dgm:t>
        <a:bodyPr/>
        <a:lstStyle/>
        <a:p>
          <a:endParaRPr lang="cs-CZ"/>
        </a:p>
      </dgm:t>
    </dgm:pt>
    <dgm:pt modelId="{18203B57-5D21-4767-A8F1-90836A749652}" type="sibTrans" cxnId="{1AEA288D-59A6-4FFB-B306-8FF1667EB13D}">
      <dgm:prSet/>
      <dgm:spPr/>
      <dgm:t>
        <a:bodyPr/>
        <a:lstStyle/>
        <a:p>
          <a:endParaRPr lang="cs-CZ"/>
        </a:p>
      </dgm:t>
    </dgm:pt>
    <dgm:pt modelId="{4AEC887E-F8CC-42CB-96F7-89F83AD6A7A1}">
      <dgm:prSet/>
      <dgm:spPr/>
      <dgm:t>
        <a:bodyPr/>
        <a:lstStyle/>
        <a:p>
          <a:pPr rtl="0"/>
          <a:r>
            <a:rPr lang="cs-CZ" dirty="0" smtClean="0"/>
            <a:t>7.</a:t>
          </a:r>
          <a:endParaRPr lang="cs-CZ" dirty="0"/>
        </a:p>
      </dgm:t>
    </dgm:pt>
    <dgm:pt modelId="{DDF28C96-7169-4291-BF4E-0726BA90E00C}" type="parTrans" cxnId="{AD9D5D8C-C9E6-47D9-8B0A-198CCF365CE0}">
      <dgm:prSet/>
      <dgm:spPr/>
      <dgm:t>
        <a:bodyPr/>
        <a:lstStyle/>
        <a:p>
          <a:endParaRPr lang="cs-CZ"/>
        </a:p>
      </dgm:t>
    </dgm:pt>
    <dgm:pt modelId="{6304DA28-B35A-4458-9401-1BF9749F56F0}" type="sibTrans" cxnId="{AD9D5D8C-C9E6-47D9-8B0A-198CCF365CE0}">
      <dgm:prSet/>
      <dgm:spPr/>
      <dgm:t>
        <a:bodyPr/>
        <a:lstStyle/>
        <a:p>
          <a:endParaRPr lang="cs-CZ"/>
        </a:p>
      </dgm:t>
    </dgm:pt>
    <dgm:pt modelId="{C33F8FF8-A318-4909-93EB-5F09EA2DF3DB}">
      <dgm:prSet/>
      <dgm:spPr/>
      <dgm:t>
        <a:bodyPr/>
        <a:lstStyle/>
        <a:p>
          <a:pPr rtl="0"/>
          <a:r>
            <a:rPr lang="cs-CZ" dirty="0" smtClean="0"/>
            <a:t>8.</a:t>
          </a:r>
          <a:endParaRPr lang="cs-CZ" dirty="0"/>
        </a:p>
      </dgm:t>
    </dgm:pt>
    <dgm:pt modelId="{6486AB36-0F73-4F94-B8FF-4608C9B59FDC}" type="parTrans" cxnId="{17355C37-2503-44FF-B7AF-529E8174DCCF}">
      <dgm:prSet/>
      <dgm:spPr/>
      <dgm:t>
        <a:bodyPr/>
        <a:lstStyle/>
        <a:p>
          <a:endParaRPr lang="cs-CZ"/>
        </a:p>
      </dgm:t>
    </dgm:pt>
    <dgm:pt modelId="{2CAA6C92-88C3-439B-9FDB-3DB2A3919857}" type="sibTrans" cxnId="{17355C37-2503-44FF-B7AF-529E8174DCCF}">
      <dgm:prSet/>
      <dgm:spPr/>
      <dgm:t>
        <a:bodyPr/>
        <a:lstStyle/>
        <a:p>
          <a:endParaRPr lang="cs-CZ"/>
        </a:p>
      </dgm:t>
    </dgm:pt>
    <dgm:pt modelId="{2843B56B-72CA-4694-9FE1-D40D800836F2}" type="pres">
      <dgm:prSet presAssocID="{8D377CE7-7657-479C-AC08-65C85468EE9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507F9C-710D-4D07-9FDC-25A154252EED}" type="pres">
      <dgm:prSet presAssocID="{7A7EB497-77A8-4D5C-8C2D-60F137B31048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BC8EB6-1A36-4B2C-9888-C669DF47CA73}" type="pres">
      <dgm:prSet presAssocID="{C8FFB004-215C-4684-98DD-FEA78301ECB3}" presName="sibTrans" presStyleCnt="0"/>
      <dgm:spPr/>
    </dgm:pt>
    <dgm:pt modelId="{EFE6CD2F-E3C2-4D32-A288-773C71429DEA}" type="pres">
      <dgm:prSet presAssocID="{6D61AE0F-000F-4EB5-B952-F73B5B5750D9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2E8AAF-7FCC-4187-8046-6CC0252A68C9}" type="pres">
      <dgm:prSet presAssocID="{48EE4C0C-4F46-4E0F-91B3-49EA44979748}" presName="sibTrans" presStyleCnt="0"/>
      <dgm:spPr/>
    </dgm:pt>
    <dgm:pt modelId="{51375198-512D-49AA-AB51-C30827E64914}" type="pres">
      <dgm:prSet presAssocID="{61230D93-A680-4923-8536-C8CEB5E51792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E92E46-767B-461A-BC20-93BAD88D5BBB}" type="pres">
      <dgm:prSet presAssocID="{E2F9AC24-2789-4DC7-82D1-8A6EFFB961FE}" presName="sibTrans" presStyleCnt="0"/>
      <dgm:spPr/>
    </dgm:pt>
    <dgm:pt modelId="{B066E845-097B-43B9-A501-BE2BEF05D88F}" type="pres">
      <dgm:prSet presAssocID="{D335163E-6383-4F31-925F-B4F31E0F55FF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970C04-CE5A-42A8-851D-C73CB5B88598}" type="pres">
      <dgm:prSet presAssocID="{F7EDDEC1-BF3F-494A-8E3F-E335262D86F9}" presName="sibTrans" presStyleCnt="0"/>
      <dgm:spPr/>
    </dgm:pt>
    <dgm:pt modelId="{E80587BB-5920-42FF-AAFB-45EE88350366}" type="pres">
      <dgm:prSet presAssocID="{1AE74480-A05C-4418-BCF2-838331E58CAE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B10077-2183-4625-970E-6A2C46E270BA}" type="pres">
      <dgm:prSet presAssocID="{7BD16A01-F1F9-47C9-AFEE-3B7FE97FE259}" presName="sibTrans" presStyleCnt="0"/>
      <dgm:spPr/>
    </dgm:pt>
    <dgm:pt modelId="{82CF76E4-172C-4092-8BB9-25C49E4B42A8}" type="pres">
      <dgm:prSet presAssocID="{48E2FA2D-E6A6-4857-B527-CA1CB6926F52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7E38D-227F-4DE4-830A-B0C69CD7D4C0}" type="pres">
      <dgm:prSet presAssocID="{18203B57-5D21-4767-A8F1-90836A749652}" presName="sibTrans" presStyleCnt="0"/>
      <dgm:spPr/>
    </dgm:pt>
    <dgm:pt modelId="{C70AED8B-3309-416D-9038-08B6521BE633}" type="pres">
      <dgm:prSet presAssocID="{4AEC887E-F8CC-42CB-96F7-89F83AD6A7A1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BB221E-F08A-46B3-B705-1B6E2BC4D8A9}" type="pres">
      <dgm:prSet presAssocID="{6304DA28-B35A-4458-9401-1BF9749F56F0}" presName="sibTrans" presStyleCnt="0"/>
      <dgm:spPr/>
    </dgm:pt>
    <dgm:pt modelId="{BCF46728-6288-456B-A37B-34A46593A853}" type="pres">
      <dgm:prSet presAssocID="{C33F8FF8-A318-4909-93EB-5F09EA2DF3DB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355C37-2503-44FF-B7AF-529E8174DCCF}" srcId="{8D377CE7-7657-479C-AC08-65C85468EE9E}" destId="{C33F8FF8-A318-4909-93EB-5F09EA2DF3DB}" srcOrd="7" destOrd="0" parTransId="{6486AB36-0F73-4F94-B8FF-4608C9B59FDC}" sibTransId="{2CAA6C92-88C3-439B-9FDB-3DB2A3919857}"/>
    <dgm:cxn modelId="{D9F33CA5-CD73-4E2F-8072-E355A06A8287}" srcId="{8D377CE7-7657-479C-AC08-65C85468EE9E}" destId="{D335163E-6383-4F31-925F-B4F31E0F55FF}" srcOrd="3" destOrd="0" parTransId="{F18D25D2-A2F9-4DA6-BE95-EBE28934F5C4}" sibTransId="{F7EDDEC1-BF3F-494A-8E3F-E335262D86F9}"/>
    <dgm:cxn modelId="{A5701255-8DE3-4879-9F1D-C9F62C2D22A3}" srcId="{8D377CE7-7657-479C-AC08-65C85468EE9E}" destId="{6D61AE0F-000F-4EB5-B952-F73B5B5750D9}" srcOrd="1" destOrd="0" parTransId="{347A0774-04FD-47A8-A12C-0BAB0882E433}" sibTransId="{48EE4C0C-4F46-4E0F-91B3-49EA44979748}"/>
    <dgm:cxn modelId="{1AEA288D-59A6-4FFB-B306-8FF1667EB13D}" srcId="{8D377CE7-7657-479C-AC08-65C85468EE9E}" destId="{48E2FA2D-E6A6-4857-B527-CA1CB6926F52}" srcOrd="5" destOrd="0" parTransId="{993EB418-1B5C-4023-998F-E0406FF0C1D2}" sibTransId="{18203B57-5D21-4767-A8F1-90836A749652}"/>
    <dgm:cxn modelId="{ECA4EAF3-E0D3-4C7C-84BE-04C7EC3DDB45}" type="presOf" srcId="{7A7EB497-77A8-4D5C-8C2D-60F137B31048}" destId="{BD507F9C-710D-4D07-9FDC-25A154252EED}" srcOrd="0" destOrd="0" presId="urn:microsoft.com/office/officeart/2005/8/layout/default#1"/>
    <dgm:cxn modelId="{70FCB668-03CB-493C-9011-441B306B533E}" type="presOf" srcId="{48E2FA2D-E6A6-4857-B527-CA1CB6926F52}" destId="{82CF76E4-172C-4092-8BB9-25C49E4B42A8}" srcOrd="0" destOrd="0" presId="urn:microsoft.com/office/officeart/2005/8/layout/default#1"/>
    <dgm:cxn modelId="{2C9F21DF-A42B-4076-A40E-58827537466C}" type="presOf" srcId="{8D377CE7-7657-479C-AC08-65C85468EE9E}" destId="{2843B56B-72CA-4694-9FE1-D40D800836F2}" srcOrd="0" destOrd="0" presId="urn:microsoft.com/office/officeart/2005/8/layout/default#1"/>
    <dgm:cxn modelId="{7F8D4B1E-142D-4158-9460-1D4F8EF28C4F}" srcId="{8D377CE7-7657-479C-AC08-65C85468EE9E}" destId="{1AE74480-A05C-4418-BCF2-838331E58CAE}" srcOrd="4" destOrd="0" parTransId="{236E7421-FD50-4FAF-96FE-081DFC3076F3}" sibTransId="{7BD16A01-F1F9-47C9-AFEE-3B7FE97FE259}"/>
    <dgm:cxn modelId="{AD9D5D8C-C9E6-47D9-8B0A-198CCF365CE0}" srcId="{8D377CE7-7657-479C-AC08-65C85468EE9E}" destId="{4AEC887E-F8CC-42CB-96F7-89F83AD6A7A1}" srcOrd="6" destOrd="0" parTransId="{DDF28C96-7169-4291-BF4E-0726BA90E00C}" sibTransId="{6304DA28-B35A-4458-9401-1BF9749F56F0}"/>
    <dgm:cxn modelId="{383DFB70-F7C4-4C16-B4AD-FF8C7C58765F}" type="presOf" srcId="{61230D93-A680-4923-8536-C8CEB5E51792}" destId="{51375198-512D-49AA-AB51-C30827E64914}" srcOrd="0" destOrd="0" presId="urn:microsoft.com/office/officeart/2005/8/layout/default#1"/>
    <dgm:cxn modelId="{C6D0ACAA-E270-4A81-89D2-B2DC54587175}" type="presOf" srcId="{1AE74480-A05C-4418-BCF2-838331E58CAE}" destId="{E80587BB-5920-42FF-AAFB-45EE88350366}" srcOrd="0" destOrd="0" presId="urn:microsoft.com/office/officeart/2005/8/layout/default#1"/>
    <dgm:cxn modelId="{A2BF11BA-6D38-4BAB-BD39-54ACE8EEA972}" srcId="{8D377CE7-7657-479C-AC08-65C85468EE9E}" destId="{7A7EB497-77A8-4D5C-8C2D-60F137B31048}" srcOrd="0" destOrd="0" parTransId="{3D895394-49BB-4C84-A033-170FAAD2E669}" sibTransId="{C8FFB004-215C-4684-98DD-FEA78301ECB3}"/>
    <dgm:cxn modelId="{04390313-630B-4C6B-91D1-519EE4E950A6}" srcId="{8D377CE7-7657-479C-AC08-65C85468EE9E}" destId="{61230D93-A680-4923-8536-C8CEB5E51792}" srcOrd="2" destOrd="0" parTransId="{A8ACAB98-A7E7-4FF1-87A8-C7CFD8B917F2}" sibTransId="{E2F9AC24-2789-4DC7-82D1-8A6EFFB961FE}"/>
    <dgm:cxn modelId="{8F23AC1C-7AA3-457C-9ED0-5EB1CA7F7467}" type="presOf" srcId="{C33F8FF8-A318-4909-93EB-5F09EA2DF3DB}" destId="{BCF46728-6288-456B-A37B-34A46593A853}" srcOrd="0" destOrd="0" presId="urn:microsoft.com/office/officeart/2005/8/layout/default#1"/>
    <dgm:cxn modelId="{5414CAA5-E795-416E-8259-70A698EA25CA}" type="presOf" srcId="{D335163E-6383-4F31-925F-B4F31E0F55FF}" destId="{B066E845-097B-43B9-A501-BE2BEF05D88F}" srcOrd="0" destOrd="0" presId="urn:microsoft.com/office/officeart/2005/8/layout/default#1"/>
    <dgm:cxn modelId="{B3E7A2FD-5BB7-4C7A-B585-235AB2525750}" type="presOf" srcId="{6D61AE0F-000F-4EB5-B952-F73B5B5750D9}" destId="{EFE6CD2F-E3C2-4D32-A288-773C71429DEA}" srcOrd="0" destOrd="0" presId="urn:microsoft.com/office/officeart/2005/8/layout/default#1"/>
    <dgm:cxn modelId="{A0F75F4F-BC03-4F83-838A-F6B744B59FCD}" type="presOf" srcId="{4AEC887E-F8CC-42CB-96F7-89F83AD6A7A1}" destId="{C70AED8B-3309-416D-9038-08B6521BE633}" srcOrd="0" destOrd="0" presId="urn:microsoft.com/office/officeart/2005/8/layout/default#1"/>
    <dgm:cxn modelId="{D5ACB40A-45AF-4662-A5EC-D9C9B1AC0692}" type="presParOf" srcId="{2843B56B-72CA-4694-9FE1-D40D800836F2}" destId="{BD507F9C-710D-4D07-9FDC-25A154252EED}" srcOrd="0" destOrd="0" presId="urn:microsoft.com/office/officeart/2005/8/layout/default#1"/>
    <dgm:cxn modelId="{2926CB7F-4C0D-4D0F-ACE6-81FE953BAF01}" type="presParOf" srcId="{2843B56B-72CA-4694-9FE1-D40D800836F2}" destId="{A2BC8EB6-1A36-4B2C-9888-C669DF47CA73}" srcOrd="1" destOrd="0" presId="urn:microsoft.com/office/officeart/2005/8/layout/default#1"/>
    <dgm:cxn modelId="{88B17C50-26B9-42D3-8E3B-17E607334E65}" type="presParOf" srcId="{2843B56B-72CA-4694-9FE1-D40D800836F2}" destId="{EFE6CD2F-E3C2-4D32-A288-773C71429DEA}" srcOrd="2" destOrd="0" presId="urn:microsoft.com/office/officeart/2005/8/layout/default#1"/>
    <dgm:cxn modelId="{80827C98-949D-4DF1-8713-008EF3A05A50}" type="presParOf" srcId="{2843B56B-72CA-4694-9FE1-D40D800836F2}" destId="{422E8AAF-7FCC-4187-8046-6CC0252A68C9}" srcOrd="3" destOrd="0" presId="urn:microsoft.com/office/officeart/2005/8/layout/default#1"/>
    <dgm:cxn modelId="{F909889B-6231-49FE-ABB1-61184F241A3C}" type="presParOf" srcId="{2843B56B-72CA-4694-9FE1-D40D800836F2}" destId="{51375198-512D-49AA-AB51-C30827E64914}" srcOrd="4" destOrd="0" presId="urn:microsoft.com/office/officeart/2005/8/layout/default#1"/>
    <dgm:cxn modelId="{47762C5C-77A6-48AE-ABE4-FD1A97773F46}" type="presParOf" srcId="{2843B56B-72CA-4694-9FE1-D40D800836F2}" destId="{EEE92E46-767B-461A-BC20-93BAD88D5BBB}" srcOrd="5" destOrd="0" presId="urn:microsoft.com/office/officeart/2005/8/layout/default#1"/>
    <dgm:cxn modelId="{3D0B041D-FA55-47A7-8738-377E29AF26CC}" type="presParOf" srcId="{2843B56B-72CA-4694-9FE1-D40D800836F2}" destId="{B066E845-097B-43B9-A501-BE2BEF05D88F}" srcOrd="6" destOrd="0" presId="urn:microsoft.com/office/officeart/2005/8/layout/default#1"/>
    <dgm:cxn modelId="{052D6684-BCDF-4B51-8EC9-04B8F545111C}" type="presParOf" srcId="{2843B56B-72CA-4694-9FE1-D40D800836F2}" destId="{84970C04-CE5A-42A8-851D-C73CB5B88598}" srcOrd="7" destOrd="0" presId="urn:microsoft.com/office/officeart/2005/8/layout/default#1"/>
    <dgm:cxn modelId="{23E919A9-28C9-4410-B189-C7F67B5FF779}" type="presParOf" srcId="{2843B56B-72CA-4694-9FE1-D40D800836F2}" destId="{E80587BB-5920-42FF-AAFB-45EE88350366}" srcOrd="8" destOrd="0" presId="urn:microsoft.com/office/officeart/2005/8/layout/default#1"/>
    <dgm:cxn modelId="{CD2F5E90-A045-48FD-8E27-07263ED852CC}" type="presParOf" srcId="{2843B56B-72CA-4694-9FE1-D40D800836F2}" destId="{DCB10077-2183-4625-970E-6A2C46E270BA}" srcOrd="9" destOrd="0" presId="urn:microsoft.com/office/officeart/2005/8/layout/default#1"/>
    <dgm:cxn modelId="{E4CE6414-D9C9-4200-8210-51C084755FBA}" type="presParOf" srcId="{2843B56B-72CA-4694-9FE1-D40D800836F2}" destId="{82CF76E4-172C-4092-8BB9-25C49E4B42A8}" srcOrd="10" destOrd="0" presId="urn:microsoft.com/office/officeart/2005/8/layout/default#1"/>
    <dgm:cxn modelId="{F374B390-BE3D-4D79-8E87-E115C70B2A7E}" type="presParOf" srcId="{2843B56B-72CA-4694-9FE1-D40D800836F2}" destId="{1457E38D-227F-4DE4-830A-B0C69CD7D4C0}" srcOrd="11" destOrd="0" presId="urn:microsoft.com/office/officeart/2005/8/layout/default#1"/>
    <dgm:cxn modelId="{70D9E965-6E9A-44B2-AECB-0608972B558C}" type="presParOf" srcId="{2843B56B-72CA-4694-9FE1-D40D800836F2}" destId="{C70AED8B-3309-416D-9038-08B6521BE633}" srcOrd="12" destOrd="0" presId="urn:microsoft.com/office/officeart/2005/8/layout/default#1"/>
    <dgm:cxn modelId="{0E0AA70E-C1CE-43C1-8A66-0A9086F0A8B5}" type="presParOf" srcId="{2843B56B-72CA-4694-9FE1-D40D800836F2}" destId="{99BB221E-F08A-46B3-B705-1B6E2BC4D8A9}" srcOrd="13" destOrd="0" presId="urn:microsoft.com/office/officeart/2005/8/layout/default#1"/>
    <dgm:cxn modelId="{B9B00183-0145-4BB5-81D2-ECFCCA7EE945}" type="presParOf" srcId="{2843B56B-72CA-4694-9FE1-D40D800836F2}" destId="{BCF46728-6288-456B-A37B-34A46593A853}" srcOrd="1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rtl="0"/>
          <a:r>
            <a:rPr lang="cs-CZ" dirty="0" smtClean="0"/>
            <a:t>1. </a:t>
          </a:r>
          <a:r>
            <a:rPr lang="cs-CZ" dirty="0" smtClean="0">
              <a:latin typeface="Times New Roman" pitchFamily="18" charset="0"/>
              <a:cs typeface="Times New Roman" pitchFamily="18" charset="0"/>
            </a:rPr>
            <a:t>Pohybové ústrojí je složeno z</a:t>
          </a:r>
          <a:r>
            <a:rPr lang="cs-CZ" dirty="0" smtClean="0"/>
            <a:t>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7498A5-F891-4779-B90C-88423F792382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DE9FDB42-FBD0-41BB-BD0D-D8FC8770B103}" type="presOf" srcId="{7BA9D47E-D85B-4DAB-8C69-7D874084B35B}" destId="{22C68480-976F-4519-9C54-B1405C9B8915}" srcOrd="0" destOrd="0" presId="urn:microsoft.com/office/officeart/2005/8/layout/vList2"/>
    <dgm:cxn modelId="{20BC634E-D368-41E9-946E-44805033A703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Pouze ze svalů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/>
        </a:p>
      </dgm:t>
    </dgm:pt>
    <dgm:pt modelId="{29A780F9-8EA1-4D3A-860A-594293150926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Kostí, svalů, kloubů a nervů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/>
        </a:p>
      </dgm:t>
    </dgm:pt>
    <dgm:pt modelId="{05B41962-DFD1-4340-B205-C0B81DB17324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Pouze z kostí a kloubů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9BBFCC-9A0F-49E2-8DE6-03B5137A3C0B}" type="presOf" srcId="{AB4653CC-DA2F-40DC-A1AF-F50D3B01DD7F}" destId="{A688D44A-7C10-4EDC-9D68-D3AE1F5E3490}" srcOrd="0" destOrd="0" presId="urn:microsoft.com/office/officeart/2005/8/layout/vList2"/>
    <dgm:cxn modelId="{B0780570-0C38-4F2F-B0B9-9FBE967DBF84}" type="presOf" srcId="{05B41962-DFD1-4340-B205-C0B81DB17324}" destId="{9FC557D0-C2A1-4CF2-8DEF-75CC96F520CA}" srcOrd="0" destOrd="0" presId="urn:microsoft.com/office/officeart/2005/8/layout/vList2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1EC5C775-CF27-420C-8307-F932BF69E235}" type="presOf" srcId="{A457AF75-8C37-4821-9029-4C4B905768D9}" destId="{9BE1AE21-8DCF-46AE-B5DF-E14790B97616}" srcOrd="0" destOrd="0" presId="urn:microsoft.com/office/officeart/2005/8/layout/vList2"/>
    <dgm:cxn modelId="{10478342-BB75-415D-9115-398D6FE84EDE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261CE165-887B-4DD1-919B-EF50771FD41B}" type="presParOf" srcId="{A688D44A-7C10-4EDC-9D68-D3AE1F5E3490}" destId="{55A72DF7-3FB9-4C32-8D53-53141D20A72F}" srcOrd="0" destOrd="0" presId="urn:microsoft.com/office/officeart/2005/8/layout/vList2"/>
    <dgm:cxn modelId="{11A1F222-F753-4275-B88C-0B6CBA9D77AF}" type="presParOf" srcId="{A688D44A-7C10-4EDC-9D68-D3AE1F5E3490}" destId="{172A46AB-5371-4275-A0FA-BCDB689E0298}" srcOrd="1" destOrd="0" presId="urn:microsoft.com/office/officeart/2005/8/layout/vList2"/>
    <dgm:cxn modelId="{F094B62A-C0BC-4332-A189-D805BCC465D3}" type="presParOf" srcId="{A688D44A-7C10-4EDC-9D68-D3AE1F5E3490}" destId="{9BE1AE21-8DCF-46AE-B5DF-E14790B97616}" srcOrd="2" destOrd="0" presId="urn:microsoft.com/office/officeart/2005/8/layout/vList2"/>
    <dgm:cxn modelId="{2D77BCBE-2E75-442D-B68C-0CB02BB54F9E}" type="presParOf" srcId="{A688D44A-7C10-4EDC-9D68-D3AE1F5E3490}" destId="{7B392D14-16C6-4ED1-B80B-63D04D0DDBA4}" srcOrd="3" destOrd="0" presId="urn:microsoft.com/office/officeart/2005/8/layout/vList2"/>
    <dgm:cxn modelId="{D1796C6B-1812-48A9-936E-5538E3208B89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2. Hlavním orgánem krevní soustavy je: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8D21AC8C-DA85-4C23-8258-1B3FBF1DB829}" type="presOf" srcId="{7BA9D47E-D85B-4DAB-8C69-7D874084B35B}" destId="{22C68480-976F-4519-9C54-B1405C9B8915}" srcOrd="0" destOrd="0" presId="urn:microsoft.com/office/officeart/2005/8/layout/vList2"/>
    <dgm:cxn modelId="{0482435A-87E8-4630-8CBA-F90ABAEAC0BF}" type="presOf" srcId="{6FB6D77A-3B97-42BF-9C7F-D1D6516E1BF8}" destId="{4FD48D6E-907A-419B-90B6-67FF74E070DA}" srcOrd="0" destOrd="0" presId="urn:microsoft.com/office/officeart/2005/8/layout/vList2"/>
    <dgm:cxn modelId="{6FB210C1-0EAD-489C-B3F6-6CA28F50EBBD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srdce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/>
        </a:p>
      </dgm:t>
    </dgm:pt>
    <dgm:pt modelId="{05B41962-DFD1-4340-B205-C0B81DB17324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žaludek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/>
        </a:p>
      </dgm:t>
    </dgm:pt>
    <dgm:pt modelId="{29A780F9-8EA1-4D3A-860A-594293150926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mozek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 custLinFactNeighborX="-191" custLinFactNeighborY="3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1B7277DD-9BEE-4978-A05F-375E35DE65E8}" type="presOf" srcId="{05B41962-DFD1-4340-B205-C0B81DB17324}" destId="{9FC557D0-C2A1-4CF2-8DEF-75CC96F520CA}" srcOrd="0" destOrd="0" presId="urn:microsoft.com/office/officeart/2005/8/layout/vList2"/>
    <dgm:cxn modelId="{F664B0AF-DDFD-4A45-B873-3FAF37BE777A}" type="presOf" srcId="{A457AF75-8C37-4821-9029-4C4B905768D9}" destId="{9BE1AE21-8DCF-46AE-B5DF-E14790B97616}" srcOrd="0" destOrd="0" presId="urn:microsoft.com/office/officeart/2005/8/layout/vList2"/>
    <dgm:cxn modelId="{D3EBCBC0-F127-45A6-8216-C7E58D4AAB47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AF026142-F392-4693-BE8C-1DFB298AE045}" type="presOf" srcId="{AB4653CC-DA2F-40DC-A1AF-F50D3B01DD7F}" destId="{A688D44A-7C10-4EDC-9D68-D3AE1F5E3490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7C82F1AF-4D3D-4883-BD18-6A3CDBB4A883}" type="presParOf" srcId="{A688D44A-7C10-4EDC-9D68-D3AE1F5E3490}" destId="{55A72DF7-3FB9-4C32-8D53-53141D20A72F}" srcOrd="0" destOrd="0" presId="urn:microsoft.com/office/officeart/2005/8/layout/vList2"/>
    <dgm:cxn modelId="{1A687D5E-2CDF-4C0A-8DF8-6ABB03126331}" type="presParOf" srcId="{A688D44A-7C10-4EDC-9D68-D3AE1F5E3490}" destId="{172A46AB-5371-4275-A0FA-BCDB689E0298}" srcOrd="1" destOrd="0" presId="urn:microsoft.com/office/officeart/2005/8/layout/vList2"/>
    <dgm:cxn modelId="{B7D0A0ED-48D9-448A-8A93-736A052FD10C}" type="presParOf" srcId="{A688D44A-7C10-4EDC-9D68-D3AE1F5E3490}" destId="{9BE1AE21-8DCF-46AE-B5DF-E14790B97616}" srcOrd="2" destOrd="0" presId="urn:microsoft.com/office/officeart/2005/8/layout/vList2"/>
    <dgm:cxn modelId="{84CBA8A2-E2EE-439D-9A4E-25283D3577DD}" type="presParOf" srcId="{A688D44A-7C10-4EDC-9D68-D3AE1F5E3490}" destId="{7B392D14-16C6-4ED1-B80B-63D04D0DDBA4}" srcOrd="3" destOrd="0" presId="urn:microsoft.com/office/officeart/2005/8/layout/vList2"/>
    <dgm:cxn modelId="{0423BBA3-EFC7-4387-9CFA-307A7F2114EA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3</a:t>
          </a:r>
          <a:r>
            <a:rPr lang="cs-CZ" dirty="0" smtClean="0">
              <a:latin typeface="Times New Roman" pitchFamily="18" charset="0"/>
              <a:cs typeface="Times New Roman" pitchFamily="18" charset="0"/>
            </a:rPr>
            <a:t>. Člověk ke svému životu potřebuje: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561A67-E811-4FE7-966B-FB18932FF8AE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7FD80482-27D8-42EA-9BF3-4963F3DAC6FB}" type="presOf" srcId="{7BA9D47E-D85B-4DAB-8C69-7D874084B35B}" destId="{22C68480-976F-4519-9C54-B1405C9B8915}" srcOrd="0" destOrd="0" presId="urn:microsoft.com/office/officeart/2005/8/layout/vList2"/>
    <dgm:cxn modelId="{FEA50B20-099D-46E8-AEC1-7C58E289FFA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Světlo a teplo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Zdravé ruce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Kyslík a potravu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03F2E1E-BD4D-432C-894D-5AC0336EC999}" type="presOf" srcId="{AB4653CC-DA2F-40DC-A1AF-F50D3B01DD7F}" destId="{A688D44A-7C10-4EDC-9D68-D3AE1F5E3490}" srcOrd="0" destOrd="0" presId="urn:microsoft.com/office/officeart/2005/8/layout/vList2"/>
    <dgm:cxn modelId="{1338E6EE-6B93-47DC-87C9-2807A65160DB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A2A69250-48A7-476F-B3F3-A85E9AD2BBD8}" type="presOf" srcId="{29A780F9-8EA1-4D3A-860A-594293150926}" destId="{55A72DF7-3FB9-4C32-8D53-53141D20A72F}" srcOrd="0" destOrd="0" presId="urn:microsoft.com/office/officeart/2005/8/layout/vList2"/>
    <dgm:cxn modelId="{FD91C0A0-A1D4-44B8-9099-B6CB247D3420}" type="presOf" srcId="{A457AF75-8C37-4821-9029-4C4B905768D9}" destId="{9BE1AE21-8DCF-46AE-B5DF-E14790B97616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87DA4FFD-8E0A-4A09-9BAB-FC21CA31ED8C}" type="presParOf" srcId="{A688D44A-7C10-4EDC-9D68-D3AE1F5E3490}" destId="{55A72DF7-3FB9-4C32-8D53-53141D20A72F}" srcOrd="0" destOrd="0" presId="urn:microsoft.com/office/officeart/2005/8/layout/vList2"/>
    <dgm:cxn modelId="{99022633-3B88-4241-9834-05FF92462F0F}" type="presParOf" srcId="{A688D44A-7C10-4EDC-9D68-D3AE1F5E3490}" destId="{172A46AB-5371-4275-A0FA-BCDB689E0298}" srcOrd="1" destOrd="0" presId="urn:microsoft.com/office/officeart/2005/8/layout/vList2"/>
    <dgm:cxn modelId="{039E636E-6F1B-4A7C-A0AB-D9040F84E873}" type="presParOf" srcId="{A688D44A-7C10-4EDC-9D68-D3AE1F5E3490}" destId="{9BE1AE21-8DCF-46AE-B5DF-E14790B97616}" srcOrd="2" destOrd="0" presId="urn:microsoft.com/office/officeart/2005/8/layout/vList2"/>
    <dgm:cxn modelId="{C8F99820-E083-4DE4-A709-6F4E39982FBF}" type="presParOf" srcId="{A688D44A-7C10-4EDC-9D68-D3AE1F5E3490}" destId="{7B392D14-16C6-4ED1-B80B-63D04D0DDBA4}" srcOrd="3" destOrd="0" presId="urn:microsoft.com/office/officeart/2005/8/layout/vList2"/>
    <dgm:cxn modelId="{C721C90D-ABDF-4193-A657-6D84C3FE3E4F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4. Kyslík člověk přijímá: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5BBCA1-3ABD-48CA-94ED-F7AF6207500D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6EC6938B-055D-4BF7-AE3A-B0055EEFB6F4}" type="presOf" srcId="{7BA9D47E-D85B-4DAB-8C69-7D874084B35B}" destId="{22C68480-976F-4519-9C54-B1405C9B8915}" srcOrd="0" destOrd="0" presId="urn:microsoft.com/office/officeart/2005/8/layout/vList2"/>
    <dgm:cxn modelId="{D452930A-C0F5-40B1-80EB-9E78A37D333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Při spánku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Ze vzduchu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Z potravy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59AA99BE-9979-41D5-9F8C-4D6AE374612D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87429A4E-9387-49B9-9183-8A9DC0CB8C4D}" type="presOf" srcId="{05B41962-DFD1-4340-B205-C0B81DB17324}" destId="{9FC557D0-C2A1-4CF2-8DEF-75CC96F520CA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808F5E09-5BBE-481A-9E65-3E141FD3ED9B}" type="presOf" srcId="{AB4653CC-DA2F-40DC-A1AF-F50D3B01DD7F}" destId="{A688D44A-7C10-4EDC-9D68-D3AE1F5E3490}" srcOrd="0" destOrd="0" presId="urn:microsoft.com/office/officeart/2005/8/layout/vList2"/>
    <dgm:cxn modelId="{F9EE7E5C-3DE1-4380-A1C3-7A94644D4C6B}" type="presOf" srcId="{A457AF75-8C37-4821-9029-4C4B905768D9}" destId="{9BE1AE21-8DCF-46AE-B5DF-E14790B97616}" srcOrd="0" destOrd="0" presId="urn:microsoft.com/office/officeart/2005/8/layout/vList2"/>
    <dgm:cxn modelId="{6287F3AB-F163-4229-8C15-9CA478FB3C83}" type="presParOf" srcId="{A688D44A-7C10-4EDC-9D68-D3AE1F5E3490}" destId="{55A72DF7-3FB9-4C32-8D53-53141D20A72F}" srcOrd="0" destOrd="0" presId="urn:microsoft.com/office/officeart/2005/8/layout/vList2"/>
    <dgm:cxn modelId="{0CEF6CC7-D25C-409C-B0E2-AD2178B6EB3C}" type="presParOf" srcId="{A688D44A-7C10-4EDC-9D68-D3AE1F5E3490}" destId="{172A46AB-5371-4275-A0FA-BCDB689E0298}" srcOrd="1" destOrd="0" presId="urn:microsoft.com/office/officeart/2005/8/layout/vList2"/>
    <dgm:cxn modelId="{DB808C17-0FF2-4D8F-8114-B1547B962F88}" type="presParOf" srcId="{A688D44A-7C10-4EDC-9D68-D3AE1F5E3490}" destId="{9BE1AE21-8DCF-46AE-B5DF-E14790B97616}" srcOrd="2" destOrd="0" presId="urn:microsoft.com/office/officeart/2005/8/layout/vList2"/>
    <dgm:cxn modelId="{D24F1671-BACC-45BE-B41C-5B655C3C5257}" type="presParOf" srcId="{A688D44A-7C10-4EDC-9D68-D3AE1F5E3490}" destId="{7B392D14-16C6-4ED1-B80B-63D04D0DDBA4}" srcOrd="3" destOrd="0" presId="urn:microsoft.com/office/officeart/2005/8/layout/vList2"/>
    <dgm:cxn modelId="{B32D72D4-4AA2-4B27-8153-AC237FEFB9F1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5. Trávicí soustava slouží :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 custLinFactNeighborX="3515" custLinFactNeighborY="8121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BACD1DC0-FB7E-4F10-A6B7-DB7769739903}" type="presOf" srcId="{6FB6D77A-3B97-42BF-9C7F-D1D6516E1BF8}" destId="{4FD48D6E-907A-419B-90B6-67FF74E070DA}" srcOrd="0" destOrd="0" presId="urn:microsoft.com/office/officeart/2005/8/layout/vList2"/>
    <dgm:cxn modelId="{CD6C24D7-B9EE-4B15-BD50-A083C5643A26}" type="presOf" srcId="{7BA9D47E-D85B-4DAB-8C69-7D874084B35B}" destId="{22C68480-976F-4519-9C54-B1405C9B8915}" srcOrd="0" destOrd="0" presId="urn:microsoft.com/office/officeart/2005/8/layout/vList2"/>
    <dgm:cxn modelId="{F00D315E-5A12-4865-894E-C1979B644F2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Ke zpracování potravy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Ke správnému užití trávy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K dýchání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61944FB8-800D-4A0D-96CD-219AC4283C88}" type="presOf" srcId="{29A780F9-8EA1-4D3A-860A-594293150926}" destId="{55A72DF7-3FB9-4C32-8D53-53141D20A72F}" srcOrd="0" destOrd="0" presId="urn:microsoft.com/office/officeart/2005/8/layout/vList2"/>
    <dgm:cxn modelId="{7826D42D-CB0A-4388-8468-7C7502D10F2F}" type="presOf" srcId="{AB4653CC-DA2F-40DC-A1AF-F50D3B01DD7F}" destId="{A688D44A-7C10-4EDC-9D68-D3AE1F5E3490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748633DA-01D0-4A73-8C41-2912F7C50225}" type="presOf" srcId="{A457AF75-8C37-4821-9029-4C4B905768D9}" destId="{9BE1AE21-8DCF-46AE-B5DF-E14790B97616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ECB7DF48-6EBC-43DD-893E-A3A139FF836F}" type="presOf" srcId="{05B41962-DFD1-4340-B205-C0B81DB17324}" destId="{9FC557D0-C2A1-4CF2-8DEF-75CC96F520CA}" srcOrd="0" destOrd="0" presId="urn:microsoft.com/office/officeart/2005/8/layout/vList2"/>
    <dgm:cxn modelId="{304227E6-746B-4DB5-A2B2-AE5228CB430C}" type="presParOf" srcId="{A688D44A-7C10-4EDC-9D68-D3AE1F5E3490}" destId="{55A72DF7-3FB9-4C32-8D53-53141D20A72F}" srcOrd="0" destOrd="0" presId="urn:microsoft.com/office/officeart/2005/8/layout/vList2"/>
    <dgm:cxn modelId="{7B464C69-0398-4237-A9FE-E0F9F5748D16}" type="presParOf" srcId="{A688D44A-7C10-4EDC-9D68-D3AE1F5E3490}" destId="{172A46AB-5371-4275-A0FA-BCDB689E0298}" srcOrd="1" destOrd="0" presId="urn:microsoft.com/office/officeart/2005/8/layout/vList2"/>
    <dgm:cxn modelId="{326DA089-2109-47AC-AA53-4924FAF6DEE4}" type="presParOf" srcId="{A688D44A-7C10-4EDC-9D68-D3AE1F5E3490}" destId="{9BE1AE21-8DCF-46AE-B5DF-E14790B97616}" srcOrd="2" destOrd="0" presId="urn:microsoft.com/office/officeart/2005/8/layout/vList2"/>
    <dgm:cxn modelId="{2410EB1C-AFF1-4075-AB8E-D1BA0F3DF54D}" type="presParOf" srcId="{A688D44A-7C10-4EDC-9D68-D3AE1F5E3490}" destId="{7B392D14-16C6-4ED1-B80B-63D04D0DDBA4}" srcOrd="3" destOrd="0" presId="urn:microsoft.com/office/officeart/2005/8/layout/vList2"/>
    <dgm:cxn modelId="{277B3831-C235-4A36-935C-420616368ACB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6. Vylučovací soustava se stará, aby: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FB9B2A7E-524F-41B5-82EF-D7EC892B3B48}" type="presOf" srcId="{6FB6D77A-3B97-42BF-9C7F-D1D6516E1BF8}" destId="{4FD48D6E-907A-419B-90B6-67FF74E070DA}" srcOrd="0" destOrd="0" presId="urn:microsoft.com/office/officeart/2005/8/layout/vList2"/>
    <dgm:cxn modelId="{0DB698C2-42EA-4A0C-B796-31CAA3A6FDFA}" type="presOf" srcId="{7BA9D47E-D85B-4DAB-8C69-7D874084B35B}" destId="{22C68480-976F-4519-9C54-B1405C9B8915}" srcOrd="0" destOrd="0" presId="urn:microsoft.com/office/officeart/2005/8/layout/vList2"/>
    <dgm:cxn modelId="{6166B0FA-5E1E-4F9D-94E9-20D2495A01A5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3600" dirty="0" smtClean="0">
              <a:latin typeface="Times New Roman" pitchFamily="18" charset="0"/>
              <a:cs typeface="Times New Roman" pitchFamily="18" charset="0"/>
            </a:rPr>
            <a:t>Z těla odcházel pot</a:t>
          </a:r>
          <a:endParaRPr lang="cs-CZ" sz="36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3200" dirty="0" smtClean="0">
              <a:latin typeface="Times New Roman" pitchFamily="18" charset="0"/>
              <a:cs typeface="Times New Roman" pitchFamily="18" charset="0"/>
            </a:rPr>
            <a:t>Z těla bylo odstraněno vše, co není třeba</a:t>
          </a:r>
          <a:endParaRPr lang="cs-CZ" sz="32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3600" dirty="0" smtClean="0">
              <a:latin typeface="Times New Roman" pitchFamily="18" charset="0"/>
              <a:cs typeface="Times New Roman" pitchFamily="18" charset="0"/>
            </a:rPr>
            <a:t>Byl vydechován přebytečný kyslík</a:t>
          </a:r>
          <a:endParaRPr lang="cs-CZ" sz="3600" dirty="0">
            <a:latin typeface="Times New Roman" pitchFamily="18" charset="0"/>
            <a:cs typeface="Times New Roman" pitchFamily="18" charset="0"/>
          </a:endParaRPr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ABB68F-D100-462A-AB8F-F23B083CECC3}" type="presOf" srcId="{AB4653CC-DA2F-40DC-A1AF-F50D3B01DD7F}" destId="{A688D44A-7C10-4EDC-9D68-D3AE1F5E3490}" srcOrd="0" destOrd="0" presId="urn:microsoft.com/office/officeart/2005/8/layout/vList2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D198751-DE72-4D7B-9080-183779F0CAF3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D7CF9488-82B5-48D2-B4F8-88E6834B5D72}" type="presOf" srcId="{A457AF75-8C37-4821-9029-4C4B905768D9}" destId="{9BE1AE21-8DCF-46AE-B5DF-E14790B97616}" srcOrd="0" destOrd="0" presId="urn:microsoft.com/office/officeart/2005/8/layout/vList2"/>
    <dgm:cxn modelId="{FAE43B7C-64B2-4913-8E54-7CD30488DA29}" type="presOf" srcId="{29A780F9-8EA1-4D3A-860A-594293150926}" destId="{55A72DF7-3FB9-4C32-8D53-53141D20A72F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62958F0B-6ED2-4644-8657-93AC5EC21B3A}" type="presParOf" srcId="{A688D44A-7C10-4EDC-9D68-D3AE1F5E3490}" destId="{55A72DF7-3FB9-4C32-8D53-53141D20A72F}" srcOrd="0" destOrd="0" presId="urn:microsoft.com/office/officeart/2005/8/layout/vList2"/>
    <dgm:cxn modelId="{DEB3B83B-8F95-43C0-9843-01669CCDA9FE}" type="presParOf" srcId="{A688D44A-7C10-4EDC-9D68-D3AE1F5E3490}" destId="{172A46AB-5371-4275-A0FA-BCDB689E0298}" srcOrd="1" destOrd="0" presId="urn:microsoft.com/office/officeart/2005/8/layout/vList2"/>
    <dgm:cxn modelId="{8EFD1881-C673-4810-871E-ADD8ABEA2B0A}" type="presParOf" srcId="{A688D44A-7C10-4EDC-9D68-D3AE1F5E3490}" destId="{9BE1AE21-8DCF-46AE-B5DF-E14790B97616}" srcOrd="2" destOrd="0" presId="urn:microsoft.com/office/officeart/2005/8/layout/vList2"/>
    <dgm:cxn modelId="{ED97CE41-C930-4C06-AEF5-A4F1EEACBF61}" type="presParOf" srcId="{A688D44A-7C10-4EDC-9D68-D3AE1F5E3490}" destId="{7B392D14-16C6-4ED1-B80B-63D04D0DDBA4}" srcOrd="3" destOrd="0" presId="urn:microsoft.com/office/officeart/2005/8/layout/vList2"/>
    <dgm:cxn modelId="{36D2B948-C12B-4A2C-B0B6-66EF36AF0A7C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7. Smyslové ústrojí pomáhá člověku: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CA75445B-4C23-40FE-B868-D034C75762BA}" type="presOf" srcId="{7BA9D47E-D85B-4DAB-8C69-7D874084B35B}" destId="{22C68480-976F-4519-9C54-B1405C9B8915}" srcOrd="0" destOrd="0" presId="urn:microsoft.com/office/officeart/2005/8/layout/vList2"/>
    <dgm:cxn modelId="{ACE24ECA-B4EA-45DD-9F8C-D7FE4F80E7F1}" type="presOf" srcId="{6FB6D77A-3B97-42BF-9C7F-D1D6516E1BF8}" destId="{4FD48D6E-907A-419B-90B6-67FF74E070DA}" srcOrd="0" destOrd="0" presId="urn:microsoft.com/office/officeart/2005/8/layout/vList2"/>
    <dgm:cxn modelId="{BF58D197-26AF-4652-8025-56AA8DB72319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Vnímat své okolí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Chápat smysl života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S trávením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EBFD4E31-5DF5-49D1-A206-B81B4EB2165B}" type="presOf" srcId="{29A780F9-8EA1-4D3A-860A-594293150926}" destId="{55A72DF7-3FB9-4C32-8D53-53141D20A72F}" srcOrd="0" destOrd="0" presId="urn:microsoft.com/office/officeart/2005/8/layout/vList2"/>
    <dgm:cxn modelId="{2CEA7C19-8F8B-4D46-B71F-E68B2CB6C9EA}" type="presOf" srcId="{AB4653CC-DA2F-40DC-A1AF-F50D3B01DD7F}" destId="{A688D44A-7C10-4EDC-9D68-D3AE1F5E3490}" srcOrd="0" destOrd="0" presId="urn:microsoft.com/office/officeart/2005/8/layout/vList2"/>
    <dgm:cxn modelId="{05FB7E2D-C7D2-4349-805D-780DEA4BDFBB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7532B0B8-B9CA-4389-BE40-098FF0A47948}" type="presOf" srcId="{A457AF75-8C37-4821-9029-4C4B905768D9}" destId="{9BE1AE21-8DCF-46AE-B5DF-E14790B97616}" srcOrd="0" destOrd="0" presId="urn:microsoft.com/office/officeart/2005/8/layout/vList2"/>
    <dgm:cxn modelId="{7A405B8E-0093-4639-ACBC-37D4E7E72F0F}" type="presParOf" srcId="{A688D44A-7C10-4EDC-9D68-D3AE1F5E3490}" destId="{55A72DF7-3FB9-4C32-8D53-53141D20A72F}" srcOrd="0" destOrd="0" presId="urn:microsoft.com/office/officeart/2005/8/layout/vList2"/>
    <dgm:cxn modelId="{89F688B6-C3E0-4B23-8178-85FB800A98C0}" type="presParOf" srcId="{A688D44A-7C10-4EDC-9D68-D3AE1F5E3490}" destId="{172A46AB-5371-4275-A0FA-BCDB689E0298}" srcOrd="1" destOrd="0" presId="urn:microsoft.com/office/officeart/2005/8/layout/vList2"/>
    <dgm:cxn modelId="{8C66C7CC-FFA3-4150-AC3F-4951775029D5}" type="presParOf" srcId="{A688D44A-7C10-4EDC-9D68-D3AE1F5E3490}" destId="{9BE1AE21-8DCF-46AE-B5DF-E14790B97616}" srcOrd="2" destOrd="0" presId="urn:microsoft.com/office/officeart/2005/8/layout/vList2"/>
    <dgm:cxn modelId="{D68D4BFF-02B7-4C85-B9DD-9FCA303C0D68}" type="presParOf" srcId="{A688D44A-7C10-4EDC-9D68-D3AE1F5E3490}" destId="{7B392D14-16C6-4ED1-B80B-63D04D0DDBA4}" srcOrd="3" destOrd="0" presId="urn:microsoft.com/office/officeart/2005/8/layout/vList2"/>
    <dgm:cxn modelId="{8F20CCCD-14DC-4952-B10D-FF7A9ACF7C73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8. Řídícím orgánem v těle člověka je: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2B7AAC01-9E84-402F-910C-2AF234F74E5A}" type="presOf" srcId="{6FB6D77A-3B97-42BF-9C7F-D1D6516E1BF8}" destId="{4FD48D6E-907A-419B-90B6-67FF74E070DA}" srcOrd="0" destOrd="0" presId="urn:microsoft.com/office/officeart/2005/8/layout/vList2"/>
    <dgm:cxn modelId="{D8F2AFAD-708B-4E78-AC40-F075F529612D}" type="presOf" srcId="{7BA9D47E-D85B-4DAB-8C69-7D874084B35B}" destId="{22C68480-976F-4519-9C54-B1405C9B8915}" srcOrd="0" destOrd="0" presId="urn:microsoft.com/office/officeart/2005/8/layout/vList2"/>
    <dgm:cxn modelId="{76C665FB-4EBB-40DD-B9A5-9DE04861881A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plíce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mozek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srdce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55F905D-85D9-4266-A748-040BC0708350}" type="presOf" srcId="{A457AF75-8C37-4821-9029-4C4B905768D9}" destId="{9BE1AE21-8DCF-46AE-B5DF-E14790B97616}" srcOrd="0" destOrd="0" presId="urn:microsoft.com/office/officeart/2005/8/layout/vList2"/>
    <dgm:cxn modelId="{D306BA00-6A2F-43B5-AB8E-993DA22A7FA9}" type="presOf" srcId="{AB4653CC-DA2F-40DC-A1AF-F50D3B01DD7F}" destId="{A688D44A-7C10-4EDC-9D68-D3AE1F5E3490}" srcOrd="0" destOrd="0" presId="urn:microsoft.com/office/officeart/2005/8/layout/vList2"/>
    <dgm:cxn modelId="{E7D6C722-B1B0-43C0-A8DB-45E950B3B6E0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09965833-7A46-46F3-97B7-E7F6111C7427}" type="presOf" srcId="{05B41962-DFD1-4340-B205-C0B81DB17324}" destId="{9FC557D0-C2A1-4CF2-8DEF-75CC96F520CA}" srcOrd="0" destOrd="0" presId="urn:microsoft.com/office/officeart/2005/8/layout/vList2"/>
    <dgm:cxn modelId="{52EF6849-F708-49B2-90CA-E288C71354C1}" type="presParOf" srcId="{A688D44A-7C10-4EDC-9D68-D3AE1F5E3490}" destId="{55A72DF7-3FB9-4C32-8D53-53141D20A72F}" srcOrd="0" destOrd="0" presId="urn:microsoft.com/office/officeart/2005/8/layout/vList2"/>
    <dgm:cxn modelId="{FD194D6B-9F91-4D12-906D-5FE5826483B6}" type="presParOf" srcId="{A688D44A-7C10-4EDC-9D68-D3AE1F5E3490}" destId="{172A46AB-5371-4275-A0FA-BCDB689E0298}" srcOrd="1" destOrd="0" presId="urn:microsoft.com/office/officeart/2005/8/layout/vList2"/>
    <dgm:cxn modelId="{A5EFD8B3-0991-40E6-8BC6-A647C2E7C4C6}" type="presParOf" srcId="{A688D44A-7C10-4EDC-9D68-D3AE1F5E3490}" destId="{9BE1AE21-8DCF-46AE-B5DF-E14790B97616}" srcOrd="2" destOrd="0" presId="urn:microsoft.com/office/officeart/2005/8/layout/vList2"/>
    <dgm:cxn modelId="{6C7BC18E-307F-41A8-9D96-2E67AD8A81FC}" type="presParOf" srcId="{A688D44A-7C10-4EDC-9D68-D3AE1F5E3490}" destId="{7B392D14-16C6-4ED1-B80B-63D04D0DDBA4}" srcOrd="3" destOrd="0" presId="urn:microsoft.com/office/officeart/2005/8/layout/vList2"/>
    <dgm:cxn modelId="{172ABA8F-B681-4B9C-8AED-5BC4CB40B9B0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D507F9C-710D-4D07-9FDC-25A154252EED}">
      <dsp:nvSpPr>
        <dsp:cNvPr id="0" name=""/>
        <dsp:cNvSpPr/>
      </dsp:nvSpPr>
      <dsp:spPr>
        <a:xfrm>
          <a:off x="230743" y="1339"/>
          <a:ext cx="2284660" cy="137079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1.</a:t>
          </a:r>
          <a:endParaRPr lang="cs-CZ" sz="6500" kern="1200" dirty="0"/>
        </a:p>
      </dsp:txBody>
      <dsp:txXfrm>
        <a:off x="230743" y="1339"/>
        <a:ext cx="2284660" cy="1370796"/>
      </dsp:txXfrm>
    </dsp:sp>
    <dsp:sp modelId="{EFE6CD2F-E3C2-4D32-A288-773C71429DEA}">
      <dsp:nvSpPr>
        <dsp:cNvPr id="0" name=""/>
        <dsp:cNvSpPr/>
      </dsp:nvSpPr>
      <dsp:spPr>
        <a:xfrm>
          <a:off x="2743869" y="1339"/>
          <a:ext cx="2284660" cy="1370796"/>
        </a:xfrm>
        <a:prstGeom prst="rect">
          <a:avLst/>
        </a:prstGeom>
        <a:solidFill>
          <a:schemeClr val="accent4">
            <a:hueOff val="2917577"/>
            <a:satOff val="-3427"/>
            <a:lumOff val="13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2. </a:t>
          </a:r>
          <a:endParaRPr lang="cs-CZ" sz="6500" kern="1200" dirty="0"/>
        </a:p>
      </dsp:txBody>
      <dsp:txXfrm>
        <a:off x="2743869" y="1339"/>
        <a:ext cx="2284660" cy="1370796"/>
      </dsp:txXfrm>
    </dsp:sp>
    <dsp:sp modelId="{51375198-512D-49AA-AB51-C30827E64914}">
      <dsp:nvSpPr>
        <dsp:cNvPr id="0" name=""/>
        <dsp:cNvSpPr/>
      </dsp:nvSpPr>
      <dsp:spPr>
        <a:xfrm>
          <a:off x="5256996" y="1339"/>
          <a:ext cx="2284660" cy="1370796"/>
        </a:xfrm>
        <a:prstGeom prst="rect">
          <a:avLst/>
        </a:prstGeom>
        <a:solidFill>
          <a:schemeClr val="accent4">
            <a:hueOff val="5835153"/>
            <a:satOff val="-6853"/>
            <a:lumOff val="26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3. </a:t>
          </a:r>
          <a:endParaRPr lang="cs-CZ" sz="6500" kern="1200" dirty="0"/>
        </a:p>
      </dsp:txBody>
      <dsp:txXfrm>
        <a:off x="5256996" y="1339"/>
        <a:ext cx="2284660" cy="1370796"/>
      </dsp:txXfrm>
    </dsp:sp>
    <dsp:sp modelId="{B066E845-097B-43B9-A501-BE2BEF05D88F}">
      <dsp:nvSpPr>
        <dsp:cNvPr id="0" name=""/>
        <dsp:cNvSpPr/>
      </dsp:nvSpPr>
      <dsp:spPr>
        <a:xfrm>
          <a:off x="230743" y="1600601"/>
          <a:ext cx="2284660" cy="1370796"/>
        </a:xfrm>
        <a:prstGeom prst="rect">
          <a:avLst/>
        </a:prstGeom>
        <a:solidFill>
          <a:schemeClr val="accent4">
            <a:hueOff val="8752730"/>
            <a:satOff val="-10280"/>
            <a:lumOff val="39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4.</a:t>
          </a:r>
          <a:endParaRPr lang="cs-CZ" sz="6500" kern="1200" dirty="0"/>
        </a:p>
      </dsp:txBody>
      <dsp:txXfrm>
        <a:off x="230743" y="1600601"/>
        <a:ext cx="2284660" cy="1370796"/>
      </dsp:txXfrm>
    </dsp:sp>
    <dsp:sp modelId="{E80587BB-5920-42FF-AAFB-45EE88350366}">
      <dsp:nvSpPr>
        <dsp:cNvPr id="0" name=""/>
        <dsp:cNvSpPr/>
      </dsp:nvSpPr>
      <dsp:spPr>
        <a:xfrm>
          <a:off x="2743869" y="1600601"/>
          <a:ext cx="2284660" cy="1370796"/>
        </a:xfrm>
        <a:prstGeom prst="rect">
          <a:avLst/>
        </a:prstGeom>
        <a:solidFill>
          <a:schemeClr val="accent4">
            <a:hueOff val="11670307"/>
            <a:satOff val="-13706"/>
            <a:lumOff val="52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5.</a:t>
          </a:r>
          <a:endParaRPr lang="cs-CZ" sz="6500" kern="1200" dirty="0"/>
        </a:p>
      </dsp:txBody>
      <dsp:txXfrm>
        <a:off x="2743869" y="1600601"/>
        <a:ext cx="2284660" cy="1370796"/>
      </dsp:txXfrm>
    </dsp:sp>
    <dsp:sp modelId="{82CF76E4-172C-4092-8BB9-25C49E4B42A8}">
      <dsp:nvSpPr>
        <dsp:cNvPr id="0" name=""/>
        <dsp:cNvSpPr/>
      </dsp:nvSpPr>
      <dsp:spPr>
        <a:xfrm>
          <a:off x="5256996" y="1600601"/>
          <a:ext cx="2284660" cy="1370796"/>
        </a:xfrm>
        <a:prstGeom prst="rect">
          <a:avLst/>
        </a:prstGeom>
        <a:solidFill>
          <a:schemeClr val="accent4">
            <a:hueOff val="14587884"/>
            <a:satOff val="-17133"/>
            <a:lumOff val="6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6.</a:t>
          </a:r>
          <a:endParaRPr lang="cs-CZ" sz="6500" kern="1200" dirty="0"/>
        </a:p>
      </dsp:txBody>
      <dsp:txXfrm>
        <a:off x="5256996" y="1600601"/>
        <a:ext cx="2284660" cy="1370796"/>
      </dsp:txXfrm>
    </dsp:sp>
    <dsp:sp modelId="{C70AED8B-3309-416D-9038-08B6521BE633}">
      <dsp:nvSpPr>
        <dsp:cNvPr id="0" name=""/>
        <dsp:cNvSpPr/>
      </dsp:nvSpPr>
      <dsp:spPr>
        <a:xfrm>
          <a:off x="1487306" y="3199864"/>
          <a:ext cx="2284660" cy="1370796"/>
        </a:xfrm>
        <a:prstGeom prst="rect">
          <a:avLst/>
        </a:prstGeom>
        <a:solidFill>
          <a:schemeClr val="accent4">
            <a:hueOff val="17505460"/>
            <a:satOff val="-20559"/>
            <a:lumOff val="78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7.</a:t>
          </a:r>
          <a:endParaRPr lang="cs-CZ" sz="6500" kern="1200" dirty="0"/>
        </a:p>
      </dsp:txBody>
      <dsp:txXfrm>
        <a:off x="1487306" y="3199864"/>
        <a:ext cx="2284660" cy="1370796"/>
      </dsp:txXfrm>
    </dsp:sp>
    <dsp:sp modelId="{BCF46728-6288-456B-A37B-34A46593A853}">
      <dsp:nvSpPr>
        <dsp:cNvPr id="0" name=""/>
        <dsp:cNvSpPr/>
      </dsp:nvSpPr>
      <dsp:spPr>
        <a:xfrm>
          <a:off x="4000433" y="3199864"/>
          <a:ext cx="2284660" cy="1370796"/>
        </a:xfrm>
        <a:prstGeom prst="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8.</a:t>
          </a:r>
          <a:endParaRPr lang="cs-CZ" sz="6500" kern="1200" dirty="0"/>
        </a:p>
      </dsp:txBody>
      <dsp:txXfrm>
        <a:off x="4000433" y="3199864"/>
        <a:ext cx="2284660" cy="137079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68400"/>
          <a:ext cx="7772400" cy="1006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l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1. </a:t>
          </a:r>
          <a:r>
            <a:rPr lang="cs-CZ" sz="4300" kern="1200" dirty="0" smtClean="0">
              <a:latin typeface="Times New Roman" pitchFamily="18" charset="0"/>
              <a:cs typeface="Times New Roman" pitchFamily="18" charset="0"/>
            </a:rPr>
            <a:t>Pohybové ústrojí je složeno z</a:t>
          </a:r>
          <a:r>
            <a:rPr lang="cs-CZ" sz="4300" kern="1200" dirty="0" smtClean="0"/>
            <a:t>:</a:t>
          </a:r>
          <a:endParaRPr lang="cs-CZ" sz="4300" kern="1200" dirty="0"/>
        </a:p>
      </dsp:txBody>
      <dsp:txXfrm>
        <a:off x="0" y="68400"/>
        <a:ext cx="7772400" cy="100620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387000"/>
          <a:ext cx="7772400" cy="1170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l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>
              <a:latin typeface="Times New Roman" pitchFamily="18" charset="0"/>
              <a:cs typeface="Times New Roman" pitchFamily="18" charset="0"/>
            </a:rPr>
            <a:t>Kostí, svalů, kloubů a nervů</a:t>
          </a:r>
          <a:endParaRPr lang="cs-CZ" sz="5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87000"/>
        <a:ext cx="7772400" cy="1170000"/>
      </dsp:txXfrm>
    </dsp:sp>
    <dsp:sp modelId="{9BE1AE21-8DCF-46AE-B5DF-E14790B97616}">
      <dsp:nvSpPr>
        <dsp:cNvPr id="0" name=""/>
        <dsp:cNvSpPr/>
      </dsp:nvSpPr>
      <dsp:spPr>
        <a:xfrm>
          <a:off x="0" y="1701000"/>
          <a:ext cx="7772400" cy="11700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l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>
              <a:latin typeface="Times New Roman" pitchFamily="18" charset="0"/>
              <a:cs typeface="Times New Roman" pitchFamily="18" charset="0"/>
            </a:rPr>
            <a:t>Pouze ze svalů</a:t>
          </a:r>
          <a:endParaRPr lang="cs-CZ" sz="5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701000"/>
        <a:ext cx="7772400" cy="1170000"/>
      </dsp:txXfrm>
    </dsp:sp>
    <dsp:sp modelId="{9FC557D0-C2A1-4CF2-8DEF-75CC96F520CA}">
      <dsp:nvSpPr>
        <dsp:cNvPr id="0" name=""/>
        <dsp:cNvSpPr/>
      </dsp:nvSpPr>
      <dsp:spPr>
        <a:xfrm>
          <a:off x="0" y="3015000"/>
          <a:ext cx="7772400" cy="11700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l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>
              <a:latin typeface="Times New Roman" pitchFamily="18" charset="0"/>
              <a:cs typeface="Times New Roman" pitchFamily="18" charset="0"/>
            </a:rPr>
            <a:t>Pouze z kostí a kloubů</a:t>
          </a:r>
          <a:endParaRPr lang="cs-CZ" sz="5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015000"/>
        <a:ext cx="7772400" cy="117000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50300"/>
          <a:ext cx="777240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latin typeface="Times New Roman" pitchFamily="18" charset="0"/>
              <a:cs typeface="Times New Roman" pitchFamily="18" charset="0"/>
            </a:rPr>
            <a:t>2. Hlavním orgánem krevní soustavy je:</a:t>
          </a:r>
          <a:endParaRPr lang="cs-CZ" sz="3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50300"/>
        <a:ext cx="7772400" cy="84240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7848"/>
          <a:ext cx="7772400" cy="1404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latin typeface="Times New Roman" pitchFamily="18" charset="0"/>
              <a:cs typeface="Times New Roman" pitchFamily="18" charset="0"/>
            </a:rPr>
            <a:t>mozek</a:t>
          </a:r>
          <a:endParaRPr lang="cs-CZ" sz="6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7848"/>
        <a:ext cx="7772400" cy="1404000"/>
      </dsp:txXfrm>
    </dsp:sp>
    <dsp:sp modelId="{9BE1AE21-8DCF-46AE-B5DF-E14790B97616}">
      <dsp:nvSpPr>
        <dsp:cNvPr id="0" name=""/>
        <dsp:cNvSpPr/>
      </dsp:nvSpPr>
      <dsp:spPr>
        <a:xfrm>
          <a:off x="0" y="1584000"/>
          <a:ext cx="7772400" cy="14040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latin typeface="Times New Roman" pitchFamily="18" charset="0"/>
              <a:cs typeface="Times New Roman" pitchFamily="18" charset="0"/>
            </a:rPr>
            <a:t>srdce</a:t>
          </a:r>
          <a:endParaRPr lang="cs-CZ" sz="6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584000"/>
        <a:ext cx="7772400" cy="1404000"/>
      </dsp:txXfrm>
    </dsp:sp>
    <dsp:sp modelId="{9FC557D0-C2A1-4CF2-8DEF-75CC96F520CA}">
      <dsp:nvSpPr>
        <dsp:cNvPr id="0" name=""/>
        <dsp:cNvSpPr/>
      </dsp:nvSpPr>
      <dsp:spPr>
        <a:xfrm>
          <a:off x="0" y="3160800"/>
          <a:ext cx="7772400" cy="14040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latin typeface="Times New Roman" pitchFamily="18" charset="0"/>
              <a:cs typeface="Times New Roman" pitchFamily="18" charset="0"/>
            </a:rPr>
            <a:t>žaludek</a:t>
          </a:r>
          <a:endParaRPr lang="cs-CZ" sz="6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160800"/>
        <a:ext cx="7772400" cy="140400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26900"/>
          <a:ext cx="7772400" cy="889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</a:t>
          </a:r>
          <a:r>
            <a:rPr lang="cs-CZ" sz="3800" kern="1200" dirty="0" smtClean="0">
              <a:latin typeface="Times New Roman" pitchFamily="18" charset="0"/>
              <a:cs typeface="Times New Roman" pitchFamily="18" charset="0"/>
            </a:rPr>
            <a:t>. Člověk ke svému životu potřebuje:</a:t>
          </a:r>
          <a:endParaRPr lang="cs-CZ" sz="3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26900"/>
        <a:ext cx="7772400" cy="889200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Kyslík a potravu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Světlo a teplo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Zdravé ruce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081600"/>
        <a:ext cx="7772400" cy="1216800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9900"/>
          <a:ext cx="7772400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Times New Roman" pitchFamily="18" charset="0"/>
              <a:cs typeface="Times New Roman" pitchFamily="18" charset="0"/>
            </a:rPr>
            <a:t>4. Kyslík člověk přijímá:</a:t>
          </a:r>
          <a:endParaRPr lang="cs-CZ" sz="4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9900"/>
        <a:ext cx="7772400" cy="1123199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Z potravy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Při spánku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Ze vzduchu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081600"/>
        <a:ext cx="7772400" cy="1216800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9800"/>
          <a:ext cx="7772400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Times New Roman" pitchFamily="18" charset="0"/>
              <a:cs typeface="Times New Roman" pitchFamily="18" charset="0"/>
            </a:rPr>
            <a:t>5. Trávicí soustava slouží :</a:t>
          </a:r>
          <a:endParaRPr lang="cs-CZ" sz="4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9800"/>
        <a:ext cx="7772400" cy="1123199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K dýchání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Ke zpracování potravy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Ke správnému užití trávy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081600"/>
        <a:ext cx="7772400" cy="1216800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15199"/>
          <a:ext cx="7772400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>
              <a:latin typeface="Times New Roman" pitchFamily="18" charset="0"/>
              <a:cs typeface="Times New Roman" pitchFamily="18" charset="0"/>
            </a:rPr>
            <a:t>6. Vylučovací soustava se stará, aby:</a:t>
          </a:r>
          <a:endParaRPr lang="cs-CZ" sz="39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15199"/>
        <a:ext cx="7772400" cy="912600"/>
      </dsp:txXfrm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latin typeface="Times New Roman" pitchFamily="18" charset="0"/>
              <a:cs typeface="Times New Roman" pitchFamily="18" charset="0"/>
            </a:rPr>
            <a:t>Z těla bylo odstraněno vše, co není třeba</a:t>
          </a:r>
          <a:endParaRPr lang="cs-CZ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latin typeface="Times New Roman" pitchFamily="18" charset="0"/>
              <a:cs typeface="Times New Roman" pitchFamily="18" charset="0"/>
            </a:rPr>
            <a:t>Z těla odcházel pot</a:t>
          </a:r>
          <a:endParaRPr lang="cs-CZ" sz="3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latin typeface="Times New Roman" pitchFamily="18" charset="0"/>
              <a:cs typeface="Times New Roman" pitchFamily="18" charset="0"/>
            </a:rPr>
            <a:t>Byl vydechován přebytečný kyslík</a:t>
          </a:r>
          <a:endParaRPr lang="cs-CZ" sz="3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081600"/>
        <a:ext cx="7772400" cy="1216800"/>
      </dsp:txXfrm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26900"/>
          <a:ext cx="7772400" cy="889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latin typeface="Times New Roman" pitchFamily="18" charset="0"/>
              <a:cs typeface="Times New Roman" pitchFamily="18" charset="0"/>
            </a:rPr>
            <a:t>7. Smyslové ústrojí pomáhá člověku:</a:t>
          </a:r>
          <a:endParaRPr lang="cs-CZ" sz="3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26900"/>
        <a:ext cx="7772400" cy="889200"/>
      </dsp:txXfrm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S trávením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Vnímat své okolí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Chápat smysl života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081600"/>
        <a:ext cx="7772400" cy="1216800"/>
      </dsp:txXfrm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26900"/>
          <a:ext cx="7772400" cy="889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latin typeface="Times New Roman" pitchFamily="18" charset="0"/>
              <a:cs typeface="Times New Roman" pitchFamily="18" charset="0"/>
            </a:rPr>
            <a:t>8. Řídícím orgánem v těle člověka je:</a:t>
          </a:r>
          <a:endParaRPr lang="cs-CZ" sz="3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26900"/>
        <a:ext cx="7772400" cy="889200"/>
      </dsp:txXfrm>
    </dsp:sp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srdce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plíce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mozek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081600"/>
        <a:ext cx="7772400" cy="1216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0.xml"/><Relationship Id="rId3" Type="http://schemas.openxmlformats.org/officeDocument/2006/relationships/diagramLayout" Target="../diagrams/layout1.xml"/><Relationship Id="rId7" Type="http://schemas.openxmlformats.org/officeDocument/2006/relationships/slide" Target="slide4.xml"/><Relationship Id="rId12" Type="http://schemas.openxmlformats.org/officeDocument/2006/relationships/slide" Target="slide9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slide" Target="slide8.xml"/><Relationship Id="rId5" Type="http://schemas.openxmlformats.org/officeDocument/2006/relationships/diagramColors" Target="../diagrams/colors1.xml"/><Relationship Id="rId10" Type="http://schemas.openxmlformats.org/officeDocument/2006/relationships/slide" Target="slide7.xml"/><Relationship Id="rId4" Type="http://schemas.openxmlformats.org/officeDocument/2006/relationships/diagramQuickStyle" Target="../diagrams/quickStyle1.xml"/><Relationship Id="rId9" Type="http://schemas.openxmlformats.org/officeDocument/2006/relationships/slide" Target="slide6.xml"/><Relationship Id="rId14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slide" Target="slide12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slide" Target="slide1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slide" Target="slide12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slide" Target="slide1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slide" Target="slide12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slide" Target="slide15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slide" Target="slide12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slide" Target="slide16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13" Type="http://schemas.openxmlformats.org/officeDocument/2006/relationships/slide" Target="slide17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12" Type="http://schemas.openxmlformats.org/officeDocument/2006/relationships/slide" Target="slide12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13" Type="http://schemas.openxmlformats.org/officeDocument/2006/relationships/slide" Target="slide18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12" Type="http://schemas.openxmlformats.org/officeDocument/2006/relationships/slide" Target="slide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13" Type="http://schemas.openxmlformats.org/officeDocument/2006/relationships/slide" Target="slide12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12" Type="http://schemas.openxmlformats.org/officeDocument/2006/relationships/slide" Target="slide19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13" Type="http://schemas.openxmlformats.org/officeDocument/2006/relationships/slide" Target="slide12.xml"/><Relationship Id="rId3" Type="http://schemas.openxmlformats.org/officeDocument/2006/relationships/diagramLayout" Target="../diagrams/layout16.xml"/><Relationship Id="rId7" Type="http://schemas.openxmlformats.org/officeDocument/2006/relationships/diagramData" Target="../diagrams/data17.xml"/><Relationship Id="rId12" Type="http://schemas.openxmlformats.org/officeDocument/2006/relationships/slide" Target="slide20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microsoft.com/office/2007/relationships/diagramDrawing" Target="../diagrams/drawing17.xml"/><Relationship Id="rId5" Type="http://schemas.openxmlformats.org/officeDocument/2006/relationships/diagramColors" Target="../diagrams/colors16.xml"/><Relationship Id="rId10" Type="http://schemas.openxmlformats.org/officeDocument/2006/relationships/diagramColors" Target="../diagrams/colors17.xml"/><Relationship Id="rId4" Type="http://schemas.openxmlformats.org/officeDocument/2006/relationships/diagramQuickStyle" Target="../diagrams/quickStyle16.xml"/><Relationship Id="rId9" Type="http://schemas.openxmlformats.org/officeDocument/2006/relationships/diagramQuickStyle" Target="../diagrams/quickStyle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3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8.png"/><Relationship Id="rId5" Type="http://schemas.openxmlformats.org/officeDocument/2006/relationships/slide" Target="slide4.xm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5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8.png"/><Relationship Id="rId5" Type="http://schemas.openxmlformats.org/officeDocument/2006/relationships/slide" Target="slide6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7.xm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8.xml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9.xml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8.png"/><Relationship Id="rId5" Type="http://schemas.openxmlformats.org/officeDocument/2006/relationships/slide" Target="slide10.xml"/><Relationship Id="rId4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11.xml"/><Relationship Id="rId4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363272" cy="4572000"/>
          </a:xfrm>
        </p:spPr>
        <p:txBody>
          <a:bodyPr>
            <a:normAutofit fontScale="77500" lnSpcReduction="20000"/>
          </a:bodyPr>
          <a:lstStyle/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/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Základní škola a Střední škola CREDO, o.p.s.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Číslo projektu: CZ.1.07/1.4.00/21.2963 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Výukový materiál č.: </a:t>
            </a:r>
            <a:r>
              <a:rPr lang="cs-CZ" sz="2000" dirty="0" smtClean="0">
                <a:latin typeface="Calibri" pitchFamily="34" charset="0"/>
              </a:rPr>
              <a:t>VY_32_INOVACE_84_Lidské </a:t>
            </a:r>
            <a:r>
              <a:rPr lang="cs-CZ" sz="2000" dirty="0" smtClean="0">
                <a:latin typeface="Calibri" pitchFamily="34" charset="0"/>
              </a:rPr>
              <a:t>tělo-test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 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Vypracoval: Mgr. Vladimíra Kamínková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Určeno pro 5. ročník </a:t>
            </a:r>
            <a:r>
              <a:rPr lang="cs-CZ" sz="2000" i="1" dirty="0" smtClean="0">
                <a:latin typeface="Calibri" pitchFamily="34" charset="0"/>
              </a:rPr>
              <a:t>ZŠ </a:t>
            </a:r>
            <a:r>
              <a:rPr lang="cs-CZ" sz="2000" dirty="0" smtClean="0">
                <a:latin typeface="Calibri" pitchFamily="34" charset="0"/>
              </a:rPr>
              <a:t>praktické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Vzdělávací oblast: Člověk a příroda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Vzdělávací obor: Přírodověda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Tematický okruh: </a:t>
            </a:r>
            <a:r>
              <a:rPr lang="cs-CZ" sz="1800" dirty="0" smtClean="0">
                <a:latin typeface="Calibri" pitchFamily="34" charset="0"/>
              </a:rPr>
              <a:t>Přírodověda pro 5. ročník ZŠ praktické</a:t>
            </a:r>
            <a:endParaRPr lang="cs-CZ" sz="2000" dirty="0" smtClean="0">
              <a:latin typeface="Calibri" pitchFamily="34" charset="0"/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Vytvořeno </a:t>
            </a:r>
            <a:r>
              <a:rPr lang="cs-CZ" sz="2000" dirty="0" smtClean="0">
                <a:latin typeface="Calibri" pitchFamily="34" charset="0"/>
              </a:rPr>
              <a:t>dne: 22. 10. 2012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Použito ve výuce: 23. 10. 2012</a:t>
            </a:r>
            <a:endParaRPr lang="cs-CZ" sz="2000" dirty="0" smtClean="0">
              <a:latin typeface="Calibri" pitchFamily="34" charset="0"/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latin typeface="Calibri" pitchFamily="34" charset="0"/>
              </a:rPr>
              <a:t>Anotace: Test pro žáky s lehkou mentální retardací k procvičení znalostí o lidském těle. Materiál je určený k práci na dotykových monitorech, lze však použít i na interaktivní tabule či PC.</a:t>
            </a:r>
            <a:endParaRPr lang="cs-CZ" sz="2000" dirty="0">
              <a:latin typeface="Calibri" pitchFamily="34" charset="0"/>
            </a:endParaRPr>
          </a:p>
        </p:txBody>
      </p:sp>
      <p:pic>
        <p:nvPicPr>
          <p:cNvPr id="4" name="Obrázek 3" descr="OPVK_hor_zakladni_logolink_CMYK_cz.t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60648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1700808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0070C0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Lidské tělo: test</a:t>
            </a:r>
            <a:endParaRPr lang="cs-CZ" dirty="0">
              <a:ln w="18415" cmpd="sng">
                <a:solidFill>
                  <a:srgbClr val="0070C0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C:\Users\Ondřej\AppData\Local\Microsoft\Windows\Temporary Internet Files\Content.IE5\8UPA3LXW\MP90044225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17032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OTÁZKY: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>
            <a:hlinkClick r:id="rId7" action="ppaction://hlinksldjump"/>
          </p:cNvPr>
          <p:cNvSpPr/>
          <p:nvPr/>
        </p:nvSpPr>
        <p:spPr>
          <a:xfrm>
            <a:off x="1115616" y="1484784"/>
            <a:ext cx="2304256" cy="129614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8" action="ppaction://hlinksldjump"/>
          </p:cNvPr>
          <p:cNvSpPr/>
          <p:nvPr/>
        </p:nvSpPr>
        <p:spPr>
          <a:xfrm>
            <a:off x="3707904" y="1484784"/>
            <a:ext cx="2232248" cy="129614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9" action="ppaction://hlinksldjump"/>
          </p:cNvPr>
          <p:cNvSpPr/>
          <p:nvPr/>
        </p:nvSpPr>
        <p:spPr>
          <a:xfrm>
            <a:off x="6156176" y="1412776"/>
            <a:ext cx="2304256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0" action="ppaction://hlinksldjump"/>
          </p:cNvPr>
          <p:cNvSpPr/>
          <p:nvPr/>
        </p:nvSpPr>
        <p:spPr>
          <a:xfrm>
            <a:off x="111561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11" action="ppaction://hlinksldjump"/>
          </p:cNvPr>
          <p:cNvSpPr/>
          <p:nvPr/>
        </p:nvSpPr>
        <p:spPr>
          <a:xfrm>
            <a:off x="363589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12" action="ppaction://hlinksldjump"/>
          </p:cNvPr>
          <p:cNvSpPr/>
          <p:nvPr/>
        </p:nvSpPr>
        <p:spPr>
          <a:xfrm>
            <a:off x="615617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13" action="ppaction://hlinksldjump"/>
          </p:cNvPr>
          <p:cNvSpPr/>
          <p:nvPr/>
        </p:nvSpPr>
        <p:spPr>
          <a:xfrm>
            <a:off x="1619672" y="4437112"/>
            <a:ext cx="2376264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14" action="ppaction://hlinksldjump"/>
          </p:cNvPr>
          <p:cNvSpPr/>
          <p:nvPr/>
        </p:nvSpPr>
        <p:spPr>
          <a:xfrm>
            <a:off x="4932040" y="4653136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856728937"/>
              </p:ext>
            </p:extLst>
          </p:nvPr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2186995376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64641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76255" y="162880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3577626090"/>
              </p:ext>
            </p:extLst>
          </p:nvPr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4023025897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88014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3411785833"/>
              </p:ext>
            </p:extLst>
          </p:nvPr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1573035035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208112485"/>
              </p:ext>
            </p:extLst>
          </p:nvPr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1541234529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971600" y="170080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27584" y="450912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1353408183"/>
              </p:ext>
            </p:extLst>
          </p:nvPr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391002266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3446027420"/>
              </p:ext>
            </p:extLst>
          </p:nvPr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638641806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62880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971600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2853136641"/>
              </p:ext>
            </p:extLst>
          </p:nvPr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4284646474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62880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971600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2403496595"/>
              </p:ext>
            </p:extLst>
          </p:nvPr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1185327870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62880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2" action="ppaction://hlinksldjump"/>
          </p:cNvPr>
          <p:cNvSpPr/>
          <p:nvPr/>
        </p:nvSpPr>
        <p:spPr>
          <a:xfrm>
            <a:off x="971600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4139952" y="602128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1043608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27584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611560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99592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683568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178</TotalTime>
  <Words>224</Words>
  <Application>Microsoft Office PowerPoint</Application>
  <PresentationFormat>Předvádění na obrazovce (4:3)</PresentationFormat>
  <Paragraphs>77</Paragraphs>
  <Slides>21</Slides>
  <Notes>0</Notes>
  <HiddenSlides>0</HiddenSlides>
  <MMClips>9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Snímek 1</vt:lpstr>
      <vt:lpstr>Lidské tělo: test</vt:lpstr>
      <vt:lpstr>OTÁZKY: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pomoc: test</dc:title>
  <dc:creator>Credo o.p.s.</dc:creator>
  <cp:lastModifiedBy>Credo o.p.s.</cp:lastModifiedBy>
  <cp:revision>25</cp:revision>
  <dcterms:created xsi:type="dcterms:W3CDTF">2012-04-11T04:53:08Z</dcterms:created>
  <dcterms:modified xsi:type="dcterms:W3CDTF">2013-06-12T07:40:41Z</dcterms:modified>
</cp:coreProperties>
</file>