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1" r:id="rId3"/>
    <p:sldId id="270" r:id="rId4"/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4" r:id="rId16"/>
    <p:sldId id="275" r:id="rId17"/>
    <p:sldId id="272" r:id="rId18"/>
    <p:sldId id="277" r:id="rId19"/>
    <p:sldId id="276" r:id="rId20"/>
    <p:sldId id="273" r:id="rId21"/>
    <p:sldId id="267" r:id="rId22"/>
    <p:sldId id="26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48CCF2-2ABC-4BCE-B780-729FC1FBAD8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70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</a:t>
            </a:r>
            <a:r>
              <a:rPr lang="cs-CZ" dirty="0" smtClean="0"/>
              <a:t>VY_32_INOVACE_85_Pravidla </a:t>
            </a:r>
            <a:r>
              <a:rPr lang="cs-CZ" dirty="0" smtClean="0"/>
              <a:t>pro zdraví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Vypracovala: </a:t>
            </a:r>
            <a:r>
              <a:rPr lang="cs-CZ" b="1" i="1" dirty="0" smtClean="0"/>
              <a:t>Mgr. Vladimíra Kamínková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5.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Přírodověda</a:t>
            </a:r>
          </a:p>
          <a:p>
            <a:pPr marL="88900" indent="20638">
              <a:buNone/>
            </a:pPr>
            <a:r>
              <a:rPr lang="cs-CZ" dirty="0" smtClean="0"/>
              <a:t>Tematický okruh: Přírodověda pro 5. ročník ZŠ praktické</a:t>
            </a:r>
          </a:p>
          <a:p>
            <a:pPr marL="88900" indent="20638">
              <a:buNone/>
            </a:pPr>
            <a:r>
              <a:rPr lang="cs-CZ" dirty="0" smtClean="0"/>
              <a:t>Vytvořeno dne: </a:t>
            </a:r>
            <a:r>
              <a:rPr lang="cs-CZ" dirty="0" smtClean="0"/>
              <a:t>28. 10. 2012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Použito ve výuce: 30. </a:t>
            </a:r>
            <a:r>
              <a:rPr lang="cs-CZ" dirty="0" smtClean="0"/>
              <a:t>10. 2012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5. ročníku ZŠ praktické k opakování pravidel hygieny a zdravého životního stylu. Může být použita jako kvíz pro jednotlivce či skupinu žáků.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28575" cmpd="sng">
                  <a:solidFill>
                    <a:schemeClr val="tx2"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Pravidla pro zdraví</a:t>
            </a:r>
            <a:endParaRPr lang="cs-CZ" sz="8000" b="1" dirty="0">
              <a:ln w="28575" cmpd="sng">
                <a:solidFill>
                  <a:schemeClr val="tx2"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4" name="Zástupný symbol pro obsah 3" descr="MC900232607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2564904"/>
            <a:ext cx="2736702" cy="341671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Víš, co je pro zdraví člověka prospěšné a co mu naopak škodí?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438912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Urči, zda je uvedené chování prospěšné či ne.</a:t>
            </a:r>
          </a:p>
          <a:p>
            <a:pPr algn="ctr">
              <a:buNone/>
            </a:pPr>
            <a:r>
              <a:rPr lang="cs-CZ" dirty="0" smtClean="0"/>
              <a:t>Klikni na rámeček s odpovědí a hned se dozvíš, zda jsi odpověděl správně.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Pravidelné mytí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96344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899592" y="2996952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80926" y="2924944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NE!!!</a:t>
            </a:r>
            <a:endParaRPr lang="cs-CZ" dirty="0"/>
          </a:p>
        </p:txBody>
      </p:sp>
      <p:pic>
        <p:nvPicPr>
          <p:cNvPr id="4" name="Zástupný symbol pro obsah 3" descr="MC900433161.JPG">
            <a:hlinkClick r:id="" action="ppaction://hlinkshowjump?jump=lastslideviewed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2448272"/>
          </a:xfrm>
        </p:spPr>
        <p:txBody>
          <a:bodyPr>
            <a:normAutofit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Umývání rukou po použití toalety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683569" y="4077072"/>
            <a:ext cx="3259886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21324" y="3345668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509286" y="2924944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2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Dlouhé sledování televize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96344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899592" y="342900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2924944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2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Pravidelné čištění zubů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24336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863588" y="3345668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211960" y="320165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2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Velké teplo v místnosti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96344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971600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20165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2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Pestré složení potravy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24336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863588" y="3345668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211960" y="320165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882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  <p:extLst>
      <p:ext uri="{BB962C8B-B14F-4D97-AF65-F5344CB8AC3E}">
        <p14:creationId xmlns="" xmlns:p14="http://schemas.microsoft.com/office/powerpoint/2010/main" val="251852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Kouření a užívání drog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96344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971600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20165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473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  <p:extLst>
      <p:ext uri="{BB962C8B-B14F-4D97-AF65-F5344CB8AC3E}">
        <p14:creationId xmlns="" xmlns:p14="http://schemas.microsoft.com/office/powerpoint/2010/main" val="94808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Pití alkoholu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3096344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Prospěšné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Škodí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971600" y="378904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356992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268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77281" y="1935163"/>
            <a:ext cx="4389437" cy="4389437"/>
          </a:xfrm>
        </p:spPr>
      </p:pic>
    </p:spTree>
    <p:extLst>
      <p:ext uri="{BB962C8B-B14F-4D97-AF65-F5344CB8AC3E}">
        <p14:creationId xmlns="" xmlns:p14="http://schemas.microsoft.com/office/powerpoint/2010/main" val="322079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prstTxWarp prst="textCanUp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Výborně, jsi šikula!!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Zdroje: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127</TotalTime>
  <Words>131</Words>
  <Application>Microsoft Office PowerPoint</Application>
  <PresentationFormat>Předvádění na obrazovce (4:3)</PresentationFormat>
  <Paragraphs>55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Pravidla pro zdraví</vt:lpstr>
      <vt:lpstr>Víš, co je pro zdraví člověka prospěšné a co mu naopak škodí?</vt:lpstr>
      <vt:lpstr>Pravidelné mytí</vt:lpstr>
      <vt:lpstr>TO NE!!!</vt:lpstr>
      <vt:lpstr>SUPER!!!</vt:lpstr>
      <vt:lpstr>Umývání rukou po použití toalety</vt:lpstr>
      <vt:lpstr>SUPER!!!</vt:lpstr>
      <vt:lpstr>Dlouhé sledování televize</vt:lpstr>
      <vt:lpstr>SUPER!!!</vt:lpstr>
      <vt:lpstr>Pravidelné čištění zubů</vt:lpstr>
      <vt:lpstr>SUPER!!!</vt:lpstr>
      <vt:lpstr>Velké teplo v místnosti</vt:lpstr>
      <vt:lpstr>SUPER!!!</vt:lpstr>
      <vt:lpstr>Pestré složení potravy</vt:lpstr>
      <vt:lpstr>SUPER!!!</vt:lpstr>
      <vt:lpstr>Kouření a užívání drog</vt:lpstr>
      <vt:lpstr>SUPER!!!</vt:lpstr>
      <vt:lpstr>Pití alkoholu</vt:lpstr>
      <vt:lpstr>SUPER!!!</vt:lpstr>
      <vt:lpstr>Výborně, jsi šikula!!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ovládáme vůlí</dc:title>
  <dc:creator>Credo o.p.s.</dc:creator>
  <cp:lastModifiedBy>Credo o.p.s.</cp:lastModifiedBy>
  <cp:revision>18</cp:revision>
  <dcterms:created xsi:type="dcterms:W3CDTF">2012-04-27T09:32:28Z</dcterms:created>
  <dcterms:modified xsi:type="dcterms:W3CDTF">2013-06-12T07:42:14Z</dcterms:modified>
</cp:coreProperties>
</file>