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AC963-37A9-400E-8610-FE93E9D37BA8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886819-76EE-4FE8-AF11-25984050D1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1483D-39CB-43F5-803F-03AEBA3B4B0C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09A57F-C11D-46C5-ABB8-98D582DC4A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C7D64-2C12-4AD1-A5D4-827B319B26A3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4C133-38CA-40EE-84C1-E8557CD14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C7196-9B01-4DC4-85FD-18C183FAA9E8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8596B-855C-4F5A-8142-616FC715D7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30F89-F379-4964-956C-2933528AAE95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4E32A-3E6B-4556-9215-522768F1A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027F6-56E6-4F33-9F5E-7E9E2FF201FD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E90DF-7F5E-48A8-9BC0-97A380EB3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A8C69-D68E-4E91-910C-0B19D92EF2EB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A1F10-4088-400B-9EBA-0300206254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18E93-F062-43EC-8EB2-F64FCCEC765B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2831C-AD49-444C-9433-A9B636CE2C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3A63C-C52A-4200-8606-65E64A71AF2B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52086-03D6-4DF0-AEEC-B12B468DEA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7D92D-988D-4871-BDEB-E5A6AB421FF6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5554E-B479-44A5-912B-56BB14E3D2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784AF-E88D-4DA5-86EB-A460EEECD6D7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ECBA4-C62E-4B56-AFAD-C7BDFB5234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DBA6BF-55B0-4A03-B8AA-EC34A54E51AF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D9D550-FAB4-47AF-8F22-0E524CE77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7" r:id="rId5"/>
    <p:sldLayoutId id="2147483682" r:id="rId6"/>
    <p:sldLayoutId id="2147483688" r:id="rId7"/>
    <p:sldLayoutId id="2147483689" r:id="rId8"/>
    <p:sldLayoutId id="2147483690" r:id="rId9"/>
    <p:sldLayoutId id="2147483681" r:id="rId10"/>
    <p:sldLayoutId id="21474836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23850" y="1628775"/>
            <a:ext cx="8229600" cy="5040313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Základní škola a Střední škola CREDO, o.p.s.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 Číslo projektu: CZ.1.07/1.4.00/21.2963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 Výukový materiál č.: VY_32_INOVACE_95_Půda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 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Vypracovala: </a:t>
            </a:r>
            <a:r>
              <a:rPr lang="cs-CZ" sz="2000" b="1" i="1" dirty="0" smtClean="0"/>
              <a:t>Mgr. Vladimíra Kamínková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i="1" dirty="0" smtClean="0"/>
              <a:t> </a:t>
            </a:r>
            <a:r>
              <a:rPr lang="cs-CZ" sz="2000" dirty="0" smtClean="0"/>
              <a:t>Určeno pro 5. ročník </a:t>
            </a:r>
            <a:r>
              <a:rPr lang="cs-CZ" sz="2000" i="1" dirty="0" smtClean="0"/>
              <a:t>ZŠ</a:t>
            </a:r>
            <a:r>
              <a:rPr lang="cs-CZ" sz="2000" dirty="0" smtClean="0"/>
              <a:t> praktické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Vzdělávací oblast: Člověk a příroda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Vzdělávací obor: Přírodověda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Tematický okruh: Přírodověda pro 5. ročník ZŠ praktické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Vytvořeno dne: 7. 3. 2013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Použito ve výuce: 8. 3. 2013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Anotace:  Výukový materiál k tématu půda. Druhá část slouží k opakování látky.</a:t>
            </a:r>
            <a:endParaRPr lang="cs-CZ" sz="2000" dirty="0"/>
          </a:p>
        </p:txBody>
      </p:sp>
      <p:pic>
        <p:nvPicPr>
          <p:cNvPr id="13314" name="Obrázek 2" descr="logo školy bílé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276475"/>
            <a:ext cx="2198688" cy="69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Obrázek 6" descr="OPVK_hor_zakladni_logolink_RG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260350"/>
            <a:ext cx="64801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653136"/>
            <a:ext cx="4440589" cy="6873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Půda</a:t>
            </a:r>
            <a:endParaRPr lang="cs-CZ" dirty="0"/>
          </a:p>
        </p:txBody>
      </p:sp>
      <p:pic>
        <p:nvPicPr>
          <p:cNvPr id="1026" name="Picture 2" descr="C:\Users\Ondřej\AppData\Local\Microsoft\Windows\Temporary Internet Files\Content.IE5\DF2HPV4Q\MP9004317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76672"/>
            <a:ext cx="4620121" cy="46201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je to půda?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Půda</a:t>
            </a:r>
            <a:r>
              <a:rPr lang="cs-CZ" dirty="0" smtClean="0"/>
              <a:t> je mělká, svrchní vrstva země, která vznikla zvětráváním skal a rozkladem zbytků rostlin a živočichů. Působením deště, slunečních paprsků se skály rozpadly na kameny a kamínky, </a:t>
            </a:r>
            <a:r>
              <a:rPr lang="cs-CZ" dirty="0" err="1" smtClean="0"/>
              <a:t>kamínky</a:t>
            </a:r>
            <a:r>
              <a:rPr lang="cs-CZ" dirty="0" smtClean="0"/>
              <a:t> na písek. Tomuto rozpadu se říká </a:t>
            </a:r>
            <a:r>
              <a:rPr lang="cs-CZ" b="1" dirty="0" smtClean="0"/>
              <a:t>zvětrávání</a:t>
            </a:r>
            <a:r>
              <a:rPr lang="cs-CZ" dirty="0" smtClean="0"/>
              <a:t>.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Půda je tedy složena z jemných částeček hlíny, zrneček písku, drobných kaménků a humusu.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je humus?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Humus</a:t>
            </a:r>
            <a:r>
              <a:rPr lang="cs-CZ" dirty="0" smtClean="0"/>
              <a:t> je tmavě zbarvená část půdy, která vznikla rozpadem odumřelých rostlin a těl mrtvých živočichů. Ten se stane výživou pro nové rostliny a živočichy.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Čím více humusu půda obsahuje, tím je úrodnější.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Na </a:t>
            </a:r>
            <a:r>
              <a:rPr lang="cs-CZ" b="1" dirty="0" smtClean="0"/>
              <a:t>úrodné půdě </a:t>
            </a:r>
            <a:r>
              <a:rPr lang="cs-CZ" dirty="0" smtClean="0"/>
              <a:t>se pěstuje například řepa cukrovka. Na </a:t>
            </a:r>
            <a:r>
              <a:rPr lang="cs-CZ" b="1" dirty="0" smtClean="0"/>
              <a:t>půdě chudší </a:t>
            </a:r>
            <a:r>
              <a:rPr lang="cs-CZ" dirty="0" smtClean="0"/>
              <a:t>na humus méně náročné rostliny, například brambory.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Rozlišujeme tři základní druhy půd:</a:t>
            </a:r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r>
              <a:rPr lang="cs-CZ" b="1" smtClean="0"/>
              <a:t>Písčitá půda</a:t>
            </a:r>
            <a:r>
              <a:rPr lang="cs-CZ" smtClean="0"/>
              <a:t>: má málo živin, snadno vysychá, nebývá moc úrodná.</a:t>
            </a:r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r>
              <a:rPr lang="cs-CZ" b="1" smtClean="0"/>
              <a:t>Jílovitá půda</a:t>
            </a:r>
            <a:r>
              <a:rPr lang="cs-CZ" smtClean="0"/>
              <a:t>: obsahuje hodně těžké hlíny, které se říká jíl. Tato půda se těžko zpracovává.</a:t>
            </a:r>
          </a:p>
          <a:p>
            <a:pPr>
              <a:lnSpc>
                <a:spcPct val="90000"/>
              </a:lnSpc>
              <a:buFont typeface="Wingdings 2" pitchFamily="18" charset="2"/>
              <a:buAutoNum type="arabicPeriod"/>
            </a:pPr>
            <a:r>
              <a:rPr lang="cs-CZ" b="1" smtClean="0"/>
              <a:t>Hlinitá půda</a:t>
            </a:r>
            <a:r>
              <a:rPr lang="cs-CZ" smtClean="0"/>
              <a:t>: Obsahuje dostatek humusu a snadno se obdělává. Vyskytuje se hlavně</a:t>
            </a:r>
            <a:r>
              <a:rPr lang="cs-CZ" smtClean="0">
                <a:latin typeface="Arial" charset="0"/>
              </a:rPr>
              <a:t>                      </a:t>
            </a:r>
            <a:r>
              <a:rPr lang="cs-CZ" smtClean="0"/>
              <a:t> v nížinách.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Péče o půdu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Aby se rostlinám dobře dařilo, musí půda obsahovat dostatek vzduchu, vody a živin. Nemá-li dostatek živin, je potřeba ji hnojit. K tomu se používá hnůj, kompost nebo chemická hnojiva.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Vzduch můžeme zajistit pomocí kypření. Používá se </a:t>
            </a:r>
            <a:r>
              <a:rPr lang="cs-CZ" sz="3000" smtClean="0">
                <a:latin typeface="Arial" charset="0"/>
              </a:rPr>
              <a:t> </a:t>
            </a:r>
            <a:r>
              <a:rPr lang="cs-CZ" sz="3000" smtClean="0"/>
              <a:t>k němu motyka nebo na polích větší kypřící stroje. Kypřit mohou i živočichové žijící v půdě, například žížaly nebo krtci.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Vodu získává půda přirozeně z dešťových srážek nebo je potřeba zalévat.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Živiny v půdě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Rostliny, stejně jako člověk, potřebují ke správnému růstu vyváženou stravu. Člověk ji přijímá v potravě, rostliny čerpají živiny ze vzduchu a hlavně z půdy. Proto je potřeba, aby byla půda pro pěstované rostliny dobře hnojena a obsahovala látky, které rostliny potřebují, například dusík pro dobrý růst, fosfor, aby dobře kvetly.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Ale pamatuj, i u rostlin platí, že všeho moc škodí!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A nyní si zopakujeme, co jsme se mohli dozvědět. Pokus se odpovědět na následující otázky. Pokud se chceš dozvědět správnou odpověď, klikni.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026" name="Picture 2" descr="C:\Users\Ondřej\AppData\Local\Microsoft\Windows\Temporary Internet Files\Content.IE5\6R62L79Q\MP9004317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212976"/>
            <a:ext cx="3384376" cy="33843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1. Z čeho se skládá půda?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370012"/>
          </a:xfrm>
        </p:spPr>
        <p:txBody>
          <a:bodyPr>
            <a:normAutofit fontScale="925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Půda je složena z jemných částeček hlíny, zrneček písku, drobných kaménků a humusu.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3068960"/>
            <a:ext cx="8219256" cy="8382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2. CO JE TO ZVĚTRÁVÁNÍ?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8313" y="4076700"/>
            <a:ext cx="784860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 pitchFamily="34" charset="0"/>
              </a:rPr>
              <a:t>Zvětrávání je rozpad skal a větších kamenů</a:t>
            </a:r>
          </a:p>
          <a:p>
            <a:r>
              <a:rPr lang="cs-CZ" sz="3200">
                <a:solidFill>
                  <a:schemeClr val="tx2"/>
                </a:solidFill>
                <a:latin typeface="Franklin Gothic Book" pitchFamily="34" charset="0"/>
              </a:rPr>
              <a:t>působením deště, větru a slunečního záření.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3. Je humus v půdě prospěšný?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22713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Ano, humus obohacuje půdu o živiny. Čím více humusu obsahuje, tím je půda úrodnější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924944"/>
            <a:ext cx="8686800" cy="136815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4. Který druh půdy je nejúrodnější?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Hlinitá, písčitá nebo jílovitá půda?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9750" y="4581525"/>
            <a:ext cx="839311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 pitchFamily="34" charset="0"/>
              </a:rPr>
              <a:t>Nejúrodnější je hlinitá půda, protože má v sobě </a:t>
            </a:r>
          </a:p>
          <a:p>
            <a:r>
              <a:rPr lang="cs-CZ" sz="3200">
                <a:solidFill>
                  <a:schemeClr val="tx2"/>
                </a:solidFill>
                <a:latin typeface="Franklin Gothic Book" pitchFamily="34" charset="0"/>
              </a:rPr>
              <a:t>nejvíc humusu. Jílovitá půda je těžká a písčitá </a:t>
            </a:r>
          </a:p>
          <a:p>
            <a:r>
              <a:rPr lang="cs-CZ" sz="3200">
                <a:solidFill>
                  <a:schemeClr val="tx2"/>
                </a:solidFill>
                <a:latin typeface="Franklin Gothic Book" pitchFamily="34" charset="0"/>
              </a:rPr>
              <a:t>v sobě neudrží vodu.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5. Proč je dobré půdu kypřit?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09073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Kypřením zajišťujeme dostatek kyslíku i podzemním částem pěstovaných rostlin. Může k tomu sloužit obyčejná motyka, ale také složité kypřící stroje.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1520" y="3789040"/>
            <a:ext cx="8686800" cy="1512168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6. Půdu kypří i někteří živočichové. Vzpomeneš si na některé z nich?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5288" y="5445125"/>
            <a:ext cx="679450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 pitchFamily="34" charset="0"/>
              </a:rPr>
              <a:t>Půdu kypří živočichové žijící pod zemí. </a:t>
            </a:r>
          </a:p>
          <a:p>
            <a:r>
              <a:rPr lang="cs-CZ" sz="3200">
                <a:solidFill>
                  <a:schemeClr val="tx2"/>
                </a:solidFill>
                <a:latin typeface="Franklin Gothic Book" pitchFamily="34" charset="0"/>
              </a:rPr>
              <a:t>Jsou to například žížaly nebo krtci.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Pokud jsi věděl odpovědi na většinu otázek, zasloužíš si pochvalu.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GRATULUJI!!!</a:t>
            </a:r>
          </a:p>
        </p:txBody>
      </p:sp>
      <p:pic>
        <p:nvPicPr>
          <p:cNvPr id="24578" name="Picture 2" descr="C:\Program Files (x86)\Microsoft Office\MEDIA\CAGCAT10\j028491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32225" y="3078163"/>
            <a:ext cx="4667250" cy="308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ŠKODA, Eduard. </a:t>
            </a:r>
            <a:r>
              <a:rPr lang="cs-CZ" sz="2800" i="1" smtClean="0"/>
              <a:t>Přírodověda pro pátý ročník zvláštní školy</a:t>
            </a:r>
            <a:r>
              <a:rPr lang="cs-CZ" sz="2800" smtClean="0"/>
              <a:t>. 2. vyd. Ilustrace Jaroslav Drahokoupil. Praha: Parta, 1997, 87 s. ISBN 80-859-8910-7. </a:t>
            </a:r>
          </a:p>
          <a:p>
            <a:r>
              <a:rPr lang="cs-CZ" sz="2800" smtClean="0"/>
              <a:t>fotografie: kliparty Microsoft Office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</TotalTime>
  <Words>482</Words>
  <Application>Microsoft Office PowerPoint</Application>
  <PresentationFormat>On-screen Show (4:3)</PresentationFormat>
  <Paragraphs>43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13</vt:i4>
      </vt:variant>
    </vt:vector>
  </HeadingPairs>
  <TitlesOfParts>
    <vt:vector size="27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Půda</dc:title>
  <dc:creator>Ondřej Vraj</dc:creator>
  <cp:lastModifiedBy>DUM</cp:lastModifiedBy>
  <cp:revision>14</cp:revision>
  <dcterms:created xsi:type="dcterms:W3CDTF">2013-04-09T18:59:23Z</dcterms:created>
  <dcterms:modified xsi:type="dcterms:W3CDTF">2013-08-29T19:08:41Z</dcterms:modified>
</cp:coreProperties>
</file>