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4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CB55F0-A68B-4206-8D96-C1626F887689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B20B77-3FA3-4180-B2C7-C7E3FBB45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1DCF2-EFDC-4437-AE39-52AE1843F6DF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5034D-5FF0-4147-86A7-343D1F322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0F02862-8C21-4C29-AD38-0304EDBE7C7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27C8CC-21C5-4C8E-BAEE-6315E7CA1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01745-AFDA-4401-9BEC-EC442285AF1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1CC3E-8CFD-452B-B85B-4465B09B8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8AB26F-4DB3-4FF2-A826-01BA88A623C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1D0EA3-348C-44C1-8F11-5E549BF3A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F5342-2E23-4411-BBCF-13A39D8FE02A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495F3-C366-48BF-BEDA-80344E8B2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15E538-06CA-4B1D-BA31-5D009AFB667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423DE6-485C-4996-93BA-7C4AB6CF0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CF111B2-1514-4BC1-96C6-E4AB702FFD2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08872F-3044-4C30-BD82-A0BC8E053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9384A3-E1C9-458E-A652-B2A138BE9550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68EA67-C0A3-4118-B10D-792B65A43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375DE-7DA5-45A5-882E-49AB8453844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B475F-FE63-4977-B542-BDD1667A1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22190-14B2-4777-A9A9-ECF6A6C834C1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527CB-B99F-426F-B173-E02D83316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E91AFA9-823B-420F-8DC5-E0C5DF7FF409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1D2FC3D-8CF8-4302-BFED-FD86903D5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5040313"/>
          </a:xfrm>
        </p:spPr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Základní škola a Střední škola CREDO, o.p.s.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Číslo projektu: CZ.1.07/1.4.00/21.2963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Výukový materiál č.: VY_32_INOVACE_99_Vzduch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Vypracovala: </a:t>
            </a:r>
            <a:r>
              <a:rPr lang="cs-CZ" sz="2000" b="1" i="1" dirty="0" smtClean="0"/>
              <a:t>Mgr. Vladimíra Kamínková</a:t>
            </a:r>
            <a:endParaRPr lang="cs-CZ" sz="20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i="1" dirty="0" smtClean="0"/>
              <a:t> </a:t>
            </a:r>
            <a:r>
              <a:rPr lang="cs-CZ" sz="2000" dirty="0" smtClean="0"/>
              <a:t>Určeno pro 5. ročník </a:t>
            </a:r>
            <a:r>
              <a:rPr lang="cs-CZ" sz="2000" i="1" dirty="0" smtClean="0"/>
              <a:t>ZŠ</a:t>
            </a:r>
            <a:r>
              <a:rPr lang="cs-CZ" sz="2000" dirty="0" smtClean="0"/>
              <a:t> praktické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Vzdělávací oblast: Člověk a příroda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Vzdělávací obor: Přírodověda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Tematický okruh: Přírodověda pro 5. ročník ZŠ praktické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Vytvořeno dne:  15. 5. 2013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Použito ve výuce: 7. 6. 2013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Anotace:  Prezentace k tématu vzduch a ochrana ovzduší.  Závěrečná část prezentace slouží k opakování probraného učiva.</a:t>
            </a:r>
            <a:endParaRPr lang="cs-CZ" sz="2000" dirty="0"/>
          </a:p>
        </p:txBody>
      </p:sp>
      <p:pic>
        <p:nvPicPr>
          <p:cNvPr id="13314" name="Obrázek 2" descr="logo školy bílé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060575"/>
            <a:ext cx="2198687" cy="69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6" descr="OPVK_hor_zakladni_logolink_RG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88913"/>
            <a:ext cx="66960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92508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Vzduch</a:t>
            </a:r>
            <a:endParaRPr lang="cs-CZ" sz="7200" b="1" dirty="0">
              <a:ln w="12700">
                <a:solidFill>
                  <a:schemeClr val="tx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Ondřej\AppData\Local\Microsoft\Windows\Temporary Internet Files\Content.IE5\ZX9KG87V\MP900426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20888"/>
            <a:ext cx="2409845" cy="3645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Vzduch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684213" y="1447800"/>
            <a:ext cx="8250237" cy="5221288"/>
          </a:xfrm>
        </p:spPr>
        <p:txBody>
          <a:bodyPr/>
          <a:lstStyle/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Vzduch je všude okolo nás. Obsahuje kyslík, díky němuž můžeme dýchat. Vzduch je bezbarvý a zpravidla jej nemůžeme vidět. Můžeme však cítit jeho proudění                         v podobě větru.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Vítr vzniká tak, že se vzduch na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různých místech Země nestejně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otepluje, a tak vznikají místa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s vyšším či nižším tlakem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vzduchu. Vzduch pak proudí                                                      z místa s vyšším tlakem do míst, </a:t>
            </a:r>
          </a:p>
          <a:p>
            <a:pPr marL="95250" indent="-26988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kde je tlak nižší.</a:t>
            </a:r>
          </a:p>
        </p:txBody>
      </p:sp>
      <p:pic>
        <p:nvPicPr>
          <p:cNvPr id="15363" name="Picture 2" descr="C:\Users\Ondřej\AppData\Local\Microsoft\Windows\Temporary Internet Files\Content.IE5\6R62L79Q\MP9003416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2852738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Rychlost větru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755650" y="1447800"/>
            <a:ext cx="8178800" cy="4800600"/>
          </a:xfrm>
        </p:spPr>
        <p:txBody>
          <a:bodyPr/>
          <a:lstStyle/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Proudění vzduchu má různou rychlost. Čím rychleji proudí, tím může být nebezpečnější. Vichřice a orkány lámou a vyvracejí stromy, rozhazují střechy, trhají dráty elektrického vedení.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Hurikány a tornáda, která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řádí především v USA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mohou být ještě ničivější. </a:t>
            </a:r>
          </a:p>
        </p:txBody>
      </p:sp>
      <p:pic>
        <p:nvPicPr>
          <p:cNvPr id="16387" name="Picture 3" descr="C:\Users\Ondřej\AppData\Local\Microsoft\Windows\Temporary Internet Files\Content.IE5\ZX9KG87V\MP9004069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860800"/>
            <a:ext cx="3613150" cy="240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Směr větru ovlivňuje počasí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755650" y="1447800"/>
            <a:ext cx="8178800" cy="4800600"/>
          </a:xfrm>
        </p:spPr>
        <p:txBody>
          <a:bodyPr/>
          <a:lstStyle/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Vítr má vliv na počasí. Severní vítr bývá chladný, protože na severu bývá chladněji než u nás. Naopak                      z jihu k nám přichází teplý vzduch. Při východním větru je v létě slunečno a jasno,  z zimě mrzne. Západní vítr přináší déšť.  To proto, že na západ                 od nás je moře,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ze kterého proudění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vzduchu přináší vlhko.</a:t>
            </a:r>
          </a:p>
        </p:txBody>
      </p:sp>
      <p:pic>
        <p:nvPicPr>
          <p:cNvPr id="17411" name="Picture 4" descr="C:\Users\Ondřej\AppData\Local\Microsoft\Windows\Temporary Internet Files\Content.IE5\8UPA3LXW\MP9004337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4005263"/>
            <a:ext cx="3368675" cy="226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Znečištění ovzduší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611188" y="1447800"/>
            <a:ext cx="8323262" cy="4800600"/>
          </a:xfrm>
        </p:spPr>
        <p:txBody>
          <a:bodyPr/>
          <a:lstStyle/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Vítr však s sebou nepřináší jen mraky. Spolu s nimi může přinášet i nečistoty, které se do ovzduší dostaly        z výfuků aut, komínů továren, tepelných elektráren a chemických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závodů. Znečištěný vzduch pak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ničí kovy, kamenné stavby a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památky, ale také hynou stromy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a rostliny. Pokud takový vzduch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dýcháme, může onemocnět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vážnými chorobami dýchacího </a:t>
            </a:r>
          </a:p>
          <a:p>
            <a:pPr marL="95250" indent="-12700">
              <a:spcBef>
                <a:spcPct val="0"/>
              </a:spcBef>
              <a:buFont typeface="Wingdings 2" pitchFamily="18" charset="2"/>
              <a:buNone/>
            </a:pPr>
            <a:r>
              <a:rPr lang="cs-CZ" sz="2800" smtClean="0"/>
              <a:t>ústrojí.</a:t>
            </a:r>
          </a:p>
        </p:txBody>
      </p:sp>
      <p:pic>
        <p:nvPicPr>
          <p:cNvPr id="18435" name="Picture 2" descr="C:\Users\Ondřej\AppData\Local\Microsoft\Windows\Temporary Internet Files\Content.IE5\ZX9KG87V\MP90039014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924175"/>
            <a:ext cx="2520950" cy="353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Vylušti tajenku a dozvíš se, jak se říká větru s největší rychlostí.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03350" y="1557338"/>
          <a:ext cx="5816600" cy="2536825"/>
        </p:xfrm>
        <a:graphic>
          <a:graphicData uri="http://schemas.openxmlformats.org/drawingml/2006/table">
            <a:tbl>
              <a:tblPr/>
              <a:tblGrid>
                <a:gridCol w="6096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  <a:gridCol w="5207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545" name="TextovéPole 4"/>
          <p:cNvSpPr txBox="1">
            <a:spLocks noChangeArrowheads="1"/>
          </p:cNvSpPr>
          <p:nvPr/>
        </p:nvSpPr>
        <p:spPr bwMode="auto">
          <a:xfrm>
            <a:off x="1403350" y="4581525"/>
            <a:ext cx="631348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>
                <a:latin typeface="Gill Sans MT" pitchFamily="34" charset="-18"/>
              </a:rPr>
              <a:t>Světová strana, ze které v létě přichází teplé a slunečné počasí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Gill Sans MT" pitchFamily="34" charset="-18"/>
              </a:rPr>
              <a:t>Proudění vzduchu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Gill Sans MT" pitchFamily="34" charset="-18"/>
              </a:rPr>
              <a:t>Složka vzduchu, díky níž můžeme dýchat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Gill Sans MT" pitchFamily="34" charset="-18"/>
              </a:rPr>
              <a:t>Ničivý vzdušný vír</a:t>
            </a:r>
          </a:p>
          <a:p>
            <a:pPr marL="342900" indent="-342900">
              <a:buFontTx/>
              <a:buAutoNum type="arabicPeriod"/>
            </a:pPr>
            <a:r>
              <a:rPr lang="cs-CZ">
                <a:latin typeface="Gill Sans MT" pitchFamily="34" charset="-18"/>
              </a:rPr>
              <a:t>Velmi slabý vítr</a:t>
            </a:r>
          </a:p>
        </p:txBody>
      </p:sp>
      <p:sp>
        <p:nvSpPr>
          <p:cNvPr id="19546" name="TextovéPole 5"/>
          <p:cNvSpPr txBox="1">
            <a:spLocks noChangeArrowheads="1"/>
          </p:cNvSpPr>
          <p:nvPr/>
        </p:nvSpPr>
        <p:spPr bwMode="auto">
          <a:xfrm>
            <a:off x="1258888" y="6308725"/>
            <a:ext cx="4708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Gill Sans MT" pitchFamily="34" charset="-18"/>
              </a:rPr>
              <a:t>Poznámka:  Písmeno CH se píše do jednoho políčka.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Vyluštění tajenky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58888" y="1628775"/>
          <a:ext cx="7489825" cy="4176713"/>
        </p:xfrm>
        <a:graphic>
          <a:graphicData uri="http://schemas.openxmlformats.org/drawingml/2006/table">
            <a:tbl>
              <a:tblPr/>
              <a:tblGrid>
                <a:gridCol w="784856"/>
                <a:gridCol w="670397"/>
                <a:gridCol w="670397"/>
                <a:gridCol w="670397"/>
                <a:gridCol w="670397"/>
                <a:gridCol w="670397"/>
                <a:gridCol w="670397"/>
                <a:gridCol w="670397"/>
                <a:gridCol w="670397"/>
                <a:gridCol w="670397"/>
                <a:gridCol w="670397"/>
              </a:tblGrid>
              <a:tr h="8352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52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2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8352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352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ŠKODA, Eduard. </a:t>
            </a:r>
            <a:r>
              <a:rPr lang="cs-CZ" sz="2000" i="1" smtClean="0"/>
              <a:t>Přírodověda pro pátý ročník zvláštní školy</a:t>
            </a:r>
            <a:r>
              <a:rPr lang="cs-CZ" sz="2000" smtClean="0"/>
              <a:t>. 2. vyd. Ilustrace Jaroslav Drahokoupil. Praha: Parta, 1997, 87 s. ISBN 80-859-8910-7. </a:t>
            </a:r>
          </a:p>
          <a:p>
            <a:r>
              <a:rPr lang="cs-CZ" sz="2000" smtClean="0"/>
              <a:t>Obrázky a fotografie: kliparty Microsoft Office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139</TotalTime>
  <Words>397</Words>
  <Application>Microsoft Office PowerPoint</Application>
  <PresentationFormat>On-screen Show (4:3)</PresentationFormat>
  <Paragraphs>114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Snímek 2</vt:lpstr>
      <vt:lpstr>Vzduch</vt:lpstr>
      <vt:lpstr>Rychlost větru</vt:lpstr>
      <vt:lpstr>Směr větru ovlivňuje počasí</vt:lpstr>
      <vt:lpstr>Znečištění ovzduší</vt:lpstr>
      <vt:lpstr>Vylušti tajenku a dozvíš se, jak se říká větru s největší rychlostí.</vt:lpstr>
      <vt:lpstr>Vyluštění tajenky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Ondřej Vraj</dc:creator>
  <cp:lastModifiedBy>DUM</cp:lastModifiedBy>
  <cp:revision>19</cp:revision>
  <dcterms:created xsi:type="dcterms:W3CDTF">2013-04-16T19:09:34Z</dcterms:created>
  <dcterms:modified xsi:type="dcterms:W3CDTF">2013-08-29T19:15:30Z</dcterms:modified>
</cp:coreProperties>
</file>