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5" r:id="rId1"/>
    <p:sldMasterId id="2147483687" r:id="rId2"/>
  </p:sldMasterIdLst>
  <p:sldIdLst>
    <p:sldId id="265" r:id="rId3"/>
    <p:sldId id="266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7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9" d="100"/>
          <a:sy n="59" d="100"/>
        </p:scale>
        <p:origin x="-816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189A175-70A2-4DA9-8C3D-FB4EAA432251}" type="doc">
      <dgm:prSet loTypeId="urn:microsoft.com/office/officeart/2005/8/layout/hierarchy1" loCatId="hierarchy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EA59511E-60BD-4537-8987-3F1AED91B853}">
      <dgm:prSet phldrT="[Text]"/>
      <dgm:spPr/>
      <dgm:t>
        <a:bodyPr/>
        <a:lstStyle/>
        <a:p>
          <a:r>
            <a:rPr lang="cs-CZ" dirty="0" smtClean="0"/>
            <a:t>zdroje</a:t>
          </a:r>
          <a:endParaRPr lang="cs-CZ" dirty="0"/>
        </a:p>
      </dgm:t>
    </dgm:pt>
    <dgm:pt modelId="{BA195A00-C1E6-40AE-9D78-7C07D250B033}" type="parTrans" cxnId="{FDBFBBA6-FB4B-4560-A26E-E282A4227E86}">
      <dgm:prSet/>
      <dgm:spPr/>
      <dgm:t>
        <a:bodyPr/>
        <a:lstStyle/>
        <a:p>
          <a:endParaRPr lang="cs-CZ"/>
        </a:p>
      </dgm:t>
    </dgm:pt>
    <dgm:pt modelId="{A63F129C-CA1E-4696-B17C-A4515654B779}" type="sibTrans" cxnId="{FDBFBBA6-FB4B-4560-A26E-E282A4227E86}">
      <dgm:prSet/>
      <dgm:spPr/>
      <dgm:t>
        <a:bodyPr/>
        <a:lstStyle/>
        <a:p>
          <a:endParaRPr lang="cs-CZ"/>
        </a:p>
      </dgm:t>
    </dgm:pt>
    <dgm:pt modelId="{80DFA918-2BB2-4721-BADE-93E578F9277E}">
      <dgm:prSet phldrT="[Text]"/>
      <dgm:spPr/>
      <dgm:t>
        <a:bodyPr/>
        <a:lstStyle/>
        <a:p>
          <a:r>
            <a:rPr lang="cs-CZ" dirty="0" smtClean="0"/>
            <a:t>vlastní</a:t>
          </a:r>
          <a:endParaRPr lang="cs-CZ" dirty="0"/>
        </a:p>
      </dgm:t>
    </dgm:pt>
    <dgm:pt modelId="{1A67FBC2-C7CE-41C9-A9D9-9632723DE616}" type="parTrans" cxnId="{76E2B958-E77C-42AB-9693-089F69FD2C6A}">
      <dgm:prSet/>
      <dgm:spPr/>
      <dgm:t>
        <a:bodyPr/>
        <a:lstStyle/>
        <a:p>
          <a:endParaRPr lang="cs-CZ"/>
        </a:p>
      </dgm:t>
    </dgm:pt>
    <dgm:pt modelId="{AE0BDDBF-BDBC-4E68-AE43-42E8B52AD720}" type="sibTrans" cxnId="{76E2B958-E77C-42AB-9693-089F69FD2C6A}">
      <dgm:prSet/>
      <dgm:spPr/>
      <dgm:t>
        <a:bodyPr/>
        <a:lstStyle/>
        <a:p>
          <a:endParaRPr lang="cs-CZ"/>
        </a:p>
      </dgm:t>
    </dgm:pt>
    <dgm:pt modelId="{D88E194B-BAC3-469B-9E6A-05ECB1AC6CCA}">
      <dgm:prSet phldrT="[Text]"/>
      <dgm:spPr/>
      <dgm:t>
        <a:bodyPr/>
        <a:lstStyle/>
        <a:p>
          <a:r>
            <a:rPr lang="cs-CZ" dirty="0" smtClean="0"/>
            <a:t>Základní jmění</a:t>
          </a:r>
          <a:endParaRPr lang="cs-CZ" dirty="0"/>
        </a:p>
      </dgm:t>
    </dgm:pt>
    <dgm:pt modelId="{BA2150CD-28E7-4147-A6DC-E799C3C88B99}" type="parTrans" cxnId="{4A9198CC-6E43-46DE-86F4-F400D559567F}">
      <dgm:prSet/>
      <dgm:spPr/>
      <dgm:t>
        <a:bodyPr/>
        <a:lstStyle/>
        <a:p>
          <a:endParaRPr lang="cs-CZ"/>
        </a:p>
      </dgm:t>
    </dgm:pt>
    <dgm:pt modelId="{7211CD55-C89D-4CD8-9718-710B2C3AFB5E}" type="sibTrans" cxnId="{4A9198CC-6E43-46DE-86F4-F400D559567F}">
      <dgm:prSet/>
      <dgm:spPr/>
      <dgm:t>
        <a:bodyPr/>
        <a:lstStyle/>
        <a:p>
          <a:endParaRPr lang="cs-CZ"/>
        </a:p>
      </dgm:t>
    </dgm:pt>
    <dgm:pt modelId="{ADDD42A2-CA7F-420A-BD8C-CBB75C544435}">
      <dgm:prSet phldrT="[Text]"/>
      <dgm:spPr/>
      <dgm:t>
        <a:bodyPr/>
        <a:lstStyle/>
        <a:p>
          <a:r>
            <a:rPr lang="cs-CZ" dirty="0" smtClean="0"/>
            <a:t>Zisk</a:t>
          </a:r>
        </a:p>
      </dgm:t>
    </dgm:pt>
    <dgm:pt modelId="{C4E2EF0B-74A0-4D61-A9B4-F6A0C6EBFB63}" type="parTrans" cxnId="{8CE9FDE8-2B69-4E52-9429-73C0CEF14A40}">
      <dgm:prSet/>
      <dgm:spPr/>
      <dgm:t>
        <a:bodyPr/>
        <a:lstStyle/>
        <a:p>
          <a:endParaRPr lang="cs-CZ"/>
        </a:p>
      </dgm:t>
    </dgm:pt>
    <dgm:pt modelId="{1DCFEC54-F411-4877-AFD8-AAB551033492}" type="sibTrans" cxnId="{8CE9FDE8-2B69-4E52-9429-73C0CEF14A40}">
      <dgm:prSet/>
      <dgm:spPr/>
      <dgm:t>
        <a:bodyPr/>
        <a:lstStyle/>
        <a:p>
          <a:endParaRPr lang="cs-CZ"/>
        </a:p>
      </dgm:t>
    </dgm:pt>
    <dgm:pt modelId="{6AEB3F97-C468-425F-AD2C-74BFF9D949E4}">
      <dgm:prSet phldrT="[Text]"/>
      <dgm:spPr/>
      <dgm:t>
        <a:bodyPr/>
        <a:lstStyle/>
        <a:p>
          <a:r>
            <a:rPr lang="cs-CZ" dirty="0" smtClean="0"/>
            <a:t>cizí</a:t>
          </a:r>
          <a:endParaRPr lang="cs-CZ" dirty="0"/>
        </a:p>
      </dgm:t>
    </dgm:pt>
    <dgm:pt modelId="{B8B43D9A-67AE-4D30-B44E-E9E2F59131A0}" type="parTrans" cxnId="{66B9765B-4294-4D61-9194-B8C238E8AFDE}">
      <dgm:prSet/>
      <dgm:spPr/>
      <dgm:t>
        <a:bodyPr/>
        <a:lstStyle/>
        <a:p>
          <a:endParaRPr lang="cs-CZ"/>
        </a:p>
      </dgm:t>
    </dgm:pt>
    <dgm:pt modelId="{740D5CCE-5875-4065-B37D-3E627E03D554}" type="sibTrans" cxnId="{66B9765B-4294-4D61-9194-B8C238E8AFDE}">
      <dgm:prSet/>
      <dgm:spPr/>
      <dgm:t>
        <a:bodyPr/>
        <a:lstStyle/>
        <a:p>
          <a:endParaRPr lang="cs-CZ"/>
        </a:p>
      </dgm:t>
    </dgm:pt>
    <dgm:pt modelId="{AFF7337D-8561-4963-B253-A0A130FF6BC0}">
      <dgm:prSet phldrT="[Text]"/>
      <dgm:spPr/>
      <dgm:t>
        <a:bodyPr/>
        <a:lstStyle/>
        <a:p>
          <a:r>
            <a:rPr lang="cs-CZ" dirty="0" smtClean="0"/>
            <a:t>Finanční úvěr</a:t>
          </a:r>
          <a:endParaRPr lang="cs-CZ" dirty="0"/>
        </a:p>
      </dgm:t>
    </dgm:pt>
    <dgm:pt modelId="{8F95AB80-DD94-4A12-824B-39E5FA956CC5}" type="parTrans" cxnId="{C4B2AC37-A233-41D6-95E0-55C39C9267AA}">
      <dgm:prSet/>
      <dgm:spPr/>
      <dgm:t>
        <a:bodyPr/>
        <a:lstStyle/>
        <a:p>
          <a:endParaRPr lang="cs-CZ"/>
        </a:p>
      </dgm:t>
    </dgm:pt>
    <dgm:pt modelId="{0A83A8B9-53B8-456A-9B36-CD4DDF7FD73B}" type="sibTrans" cxnId="{C4B2AC37-A233-41D6-95E0-55C39C9267AA}">
      <dgm:prSet/>
      <dgm:spPr/>
      <dgm:t>
        <a:bodyPr/>
        <a:lstStyle/>
        <a:p>
          <a:endParaRPr lang="cs-CZ"/>
        </a:p>
      </dgm:t>
    </dgm:pt>
    <dgm:pt modelId="{0F2C1BC5-D5AD-495B-9261-AA0D4C6D8A9F}">
      <dgm:prSet/>
      <dgm:spPr/>
      <dgm:t>
        <a:bodyPr/>
        <a:lstStyle/>
        <a:p>
          <a:r>
            <a:rPr lang="cs-CZ" dirty="0" smtClean="0"/>
            <a:t>Obchodní</a:t>
          </a:r>
        </a:p>
        <a:p>
          <a:r>
            <a:rPr lang="cs-CZ" dirty="0" smtClean="0"/>
            <a:t>úvěr</a:t>
          </a:r>
          <a:endParaRPr lang="cs-CZ" dirty="0"/>
        </a:p>
      </dgm:t>
    </dgm:pt>
    <dgm:pt modelId="{E468A8C8-566E-4879-8BF4-F29518CE3EA1}" type="parTrans" cxnId="{22E6ABED-46B8-467C-B27F-C356D8C113A7}">
      <dgm:prSet/>
      <dgm:spPr/>
      <dgm:t>
        <a:bodyPr/>
        <a:lstStyle/>
        <a:p>
          <a:endParaRPr lang="cs-CZ"/>
        </a:p>
      </dgm:t>
    </dgm:pt>
    <dgm:pt modelId="{4098C0A9-2AA6-4765-933D-00722780E2D2}" type="sibTrans" cxnId="{22E6ABED-46B8-467C-B27F-C356D8C113A7}">
      <dgm:prSet/>
      <dgm:spPr/>
      <dgm:t>
        <a:bodyPr/>
        <a:lstStyle/>
        <a:p>
          <a:endParaRPr lang="cs-CZ"/>
        </a:p>
      </dgm:t>
    </dgm:pt>
    <dgm:pt modelId="{34689447-6284-40EB-8843-F8F32FBED793}" type="pres">
      <dgm:prSet presAssocID="{E189A175-70A2-4DA9-8C3D-FB4EAA43225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43DCAA1E-8675-4457-9596-D588CAF4DBE2}" type="pres">
      <dgm:prSet presAssocID="{EA59511E-60BD-4537-8987-3F1AED91B853}" presName="hierRoot1" presStyleCnt="0"/>
      <dgm:spPr/>
    </dgm:pt>
    <dgm:pt modelId="{BD1260F3-34D4-401C-A645-A305A98429DE}" type="pres">
      <dgm:prSet presAssocID="{EA59511E-60BD-4537-8987-3F1AED91B853}" presName="composite" presStyleCnt="0"/>
      <dgm:spPr/>
    </dgm:pt>
    <dgm:pt modelId="{D3D9E7D1-5BCB-4473-961C-C4FB3941AE77}" type="pres">
      <dgm:prSet presAssocID="{EA59511E-60BD-4537-8987-3F1AED91B853}" presName="background" presStyleLbl="node0" presStyleIdx="0" presStyleCnt="1"/>
      <dgm:spPr/>
    </dgm:pt>
    <dgm:pt modelId="{3FF6D585-3A2C-4E7F-A0C7-BB5F33BF851E}" type="pres">
      <dgm:prSet presAssocID="{EA59511E-60BD-4537-8987-3F1AED91B853}" presName="text" presStyleLbl="fgAcc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E8B38B0-1728-419B-8B54-055C43C8578F}" type="pres">
      <dgm:prSet presAssocID="{EA59511E-60BD-4537-8987-3F1AED91B853}" presName="hierChild2" presStyleCnt="0"/>
      <dgm:spPr/>
    </dgm:pt>
    <dgm:pt modelId="{4A0EBC75-6746-464B-B187-26BCB41F86ED}" type="pres">
      <dgm:prSet presAssocID="{1A67FBC2-C7CE-41C9-A9D9-9632723DE616}" presName="Name10" presStyleLbl="parChTrans1D2" presStyleIdx="0" presStyleCnt="2"/>
      <dgm:spPr/>
      <dgm:t>
        <a:bodyPr/>
        <a:lstStyle/>
        <a:p>
          <a:endParaRPr lang="cs-CZ"/>
        </a:p>
      </dgm:t>
    </dgm:pt>
    <dgm:pt modelId="{0559CC04-BB44-402C-864E-E306DB2EA2BD}" type="pres">
      <dgm:prSet presAssocID="{80DFA918-2BB2-4721-BADE-93E578F9277E}" presName="hierRoot2" presStyleCnt="0"/>
      <dgm:spPr/>
    </dgm:pt>
    <dgm:pt modelId="{8FF5ACAB-8A75-45BF-B3FA-F9AE8D8845DA}" type="pres">
      <dgm:prSet presAssocID="{80DFA918-2BB2-4721-BADE-93E578F9277E}" presName="composite2" presStyleCnt="0"/>
      <dgm:spPr/>
    </dgm:pt>
    <dgm:pt modelId="{309D3283-955B-46C9-8171-D7FD8534B029}" type="pres">
      <dgm:prSet presAssocID="{80DFA918-2BB2-4721-BADE-93E578F9277E}" presName="background2" presStyleLbl="node2" presStyleIdx="0" presStyleCnt="2"/>
      <dgm:spPr/>
    </dgm:pt>
    <dgm:pt modelId="{EAB6CB51-4E86-4EA3-919E-3FA11C7C9A8C}" type="pres">
      <dgm:prSet presAssocID="{80DFA918-2BB2-4721-BADE-93E578F9277E}" presName="text2" presStyleLbl="fgAcc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DF3FD8E-9A3B-4A85-8477-DBFF9FA5F63C}" type="pres">
      <dgm:prSet presAssocID="{80DFA918-2BB2-4721-BADE-93E578F9277E}" presName="hierChild3" presStyleCnt="0"/>
      <dgm:spPr/>
    </dgm:pt>
    <dgm:pt modelId="{063C81C7-FEF0-43C1-8DE4-816C3DA8D08C}" type="pres">
      <dgm:prSet presAssocID="{BA2150CD-28E7-4147-A6DC-E799C3C88B99}" presName="Name17" presStyleLbl="parChTrans1D3" presStyleIdx="0" presStyleCnt="4"/>
      <dgm:spPr/>
      <dgm:t>
        <a:bodyPr/>
        <a:lstStyle/>
        <a:p>
          <a:endParaRPr lang="cs-CZ"/>
        </a:p>
      </dgm:t>
    </dgm:pt>
    <dgm:pt modelId="{006ACB1D-5395-4211-BF12-65A7750BE319}" type="pres">
      <dgm:prSet presAssocID="{D88E194B-BAC3-469B-9E6A-05ECB1AC6CCA}" presName="hierRoot3" presStyleCnt="0"/>
      <dgm:spPr/>
    </dgm:pt>
    <dgm:pt modelId="{6E7BD4F4-166E-483E-93C0-B2D48AC366B7}" type="pres">
      <dgm:prSet presAssocID="{D88E194B-BAC3-469B-9E6A-05ECB1AC6CCA}" presName="composite3" presStyleCnt="0"/>
      <dgm:spPr/>
    </dgm:pt>
    <dgm:pt modelId="{4C4FD74B-64D3-4521-8816-4E53F1A22C0B}" type="pres">
      <dgm:prSet presAssocID="{D88E194B-BAC3-469B-9E6A-05ECB1AC6CCA}" presName="background3" presStyleLbl="node3" presStyleIdx="0" presStyleCnt="4"/>
      <dgm:spPr/>
    </dgm:pt>
    <dgm:pt modelId="{C982856F-BD8A-41CF-8BDC-57C3A23902A9}" type="pres">
      <dgm:prSet presAssocID="{D88E194B-BAC3-469B-9E6A-05ECB1AC6CCA}" presName="text3" presStyleLbl="fgAcc3" presStyleIdx="0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1F6A58E-9AD8-4E5B-A862-B3296F16A212}" type="pres">
      <dgm:prSet presAssocID="{D88E194B-BAC3-469B-9E6A-05ECB1AC6CCA}" presName="hierChild4" presStyleCnt="0"/>
      <dgm:spPr/>
    </dgm:pt>
    <dgm:pt modelId="{89532700-4036-46ED-B862-A20D9F2BDF6D}" type="pres">
      <dgm:prSet presAssocID="{C4E2EF0B-74A0-4D61-A9B4-F6A0C6EBFB63}" presName="Name17" presStyleLbl="parChTrans1D3" presStyleIdx="1" presStyleCnt="4"/>
      <dgm:spPr/>
      <dgm:t>
        <a:bodyPr/>
        <a:lstStyle/>
        <a:p>
          <a:endParaRPr lang="cs-CZ"/>
        </a:p>
      </dgm:t>
    </dgm:pt>
    <dgm:pt modelId="{AC2B3A98-0BF1-4959-B125-AA68DB965BD6}" type="pres">
      <dgm:prSet presAssocID="{ADDD42A2-CA7F-420A-BD8C-CBB75C544435}" presName="hierRoot3" presStyleCnt="0"/>
      <dgm:spPr/>
    </dgm:pt>
    <dgm:pt modelId="{6D3F9B48-EE29-48F0-BC50-874DFBE33900}" type="pres">
      <dgm:prSet presAssocID="{ADDD42A2-CA7F-420A-BD8C-CBB75C544435}" presName="composite3" presStyleCnt="0"/>
      <dgm:spPr/>
    </dgm:pt>
    <dgm:pt modelId="{87F8338B-32A8-4F00-A57A-EED36AE262D8}" type="pres">
      <dgm:prSet presAssocID="{ADDD42A2-CA7F-420A-BD8C-CBB75C544435}" presName="background3" presStyleLbl="node3" presStyleIdx="1" presStyleCnt="4"/>
      <dgm:spPr/>
    </dgm:pt>
    <dgm:pt modelId="{DE8E4A0E-0DF7-46B0-8145-1E8CEEE40B14}" type="pres">
      <dgm:prSet presAssocID="{ADDD42A2-CA7F-420A-BD8C-CBB75C544435}" presName="text3" presStyleLbl="fgAcc3" presStyleIdx="1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B66C352-F666-4431-AAD7-321F9985A2F4}" type="pres">
      <dgm:prSet presAssocID="{ADDD42A2-CA7F-420A-BD8C-CBB75C544435}" presName="hierChild4" presStyleCnt="0"/>
      <dgm:spPr/>
    </dgm:pt>
    <dgm:pt modelId="{570F3DFC-F28E-44FF-B30E-A3975861DFF3}" type="pres">
      <dgm:prSet presAssocID="{B8B43D9A-67AE-4D30-B44E-E9E2F59131A0}" presName="Name10" presStyleLbl="parChTrans1D2" presStyleIdx="1" presStyleCnt="2"/>
      <dgm:spPr/>
      <dgm:t>
        <a:bodyPr/>
        <a:lstStyle/>
        <a:p>
          <a:endParaRPr lang="cs-CZ"/>
        </a:p>
      </dgm:t>
    </dgm:pt>
    <dgm:pt modelId="{6C865AD1-F5E1-4BF9-9B7B-8B1DA15896CC}" type="pres">
      <dgm:prSet presAssocID="{6AEB3F97-C468-425F-AD2C-74BFF9D949E4}" presName="hierRoot2" presStyleCnt="0"/>
      <dgm:spPr/>
    </dgm:pt>
    <dgm:pt modelId="{2220E43D-F47C-4F1D-8B57-20912AB54995}" type="pres">
      <dgm:prSet presAssocID="{6AEB3F97-C468-425F-AD2C-74BFF9D949E4}" presName="composite2" presStyleCnt="0"/>
      <dgm:spPr/>
    </dgm:pt>
    <dgm:pt modelId="{9D027E8A-DC3A-4881-9082-60F21EB3E354}" type="pres">
      <dgm:prSet presAssocID="{6AEB3F97-C468-425F-AD2C-74BFF9D949E4}" presName="background2" presStyleLbl="node2" presStyleIdx="1" presStyleCnt="2"/>
      <dgm:spPr/>
    </dgm:pt>
    <dgm:pt modelId="{2CC15B4E-0DF0-4828-82D4-66C92D4562DE}" type="pres">
      <dgm:prSet presAssocID="{6AEB3F97-C468-425F-AD2C-74BFF9D949E4}" presName="text2" presStyleLbl="fgAcc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5C1FF61-DF4F-459B-A8E0-7FDFCACEE22B}" type="pres">
      <dgm:prSet presAssocID="{6AEB3F97-C468-425F-AD2C-74BFF9D949E4}" presName="hierChild3" presStyleCnt="0"/>
      <dgm:spPr/>
    </dgm:pt>
    <dgm:pt modelId="{9A6EC942-5DAE-45F4-87E8-A25ECE6E74EB}" type="pres">
      <dgm:prSet presAssocID="{8F95AB80-DD94-4A12-824B-39E5FA956CC5}" presName="Name17" presStyleLbl="parChTrans1D3" presStyleIdx="2" presStyleCnt="4"/>
      <dgm:spPr/>
      <dgm:t>
        <a:bodyPr/>
        <a:lstStyle/>
        <a:p>
          <a:endParaRPr lang="cs-CZ"/>
        </a:p>
      </dgm:t>
    </dgm:pt>
    <dgm:pt modelId="{94C30DCB-9D32-407D-AC2D-9D3DA64C7025}" type="pres">
      <dgm:prSet presAssocID="{AFF7337D-8561-4963-B253-A0A130FF6BC0}" presName="hierRoot3" presStyleCnt="0"/>
      <dgm:spPr/>
    </dgm:pt>
    <dgm:pt modelId="{41091086-3755-43EF-9139-6A37D4A7C70A}" type="pres">
      <dgm:prSet presAssocID="{AFF7337D-8561-4963-B253-A0A130FF6BC0}" presName="composite3" presStyleCnt="0"/>
      <dgm:spPr/>
    </dgm:pt>
    <dgm:pt modelId="{8394E429-700E-4032-8507-B50E738695C5}" type="pres">
      <dgm:prSet presAssocID="{AFF7337D-8561-4963-B253-A0A130FF6BC0}" presName="background3" presStyleLbl="node3" presStyleIdx="2" presStyleCnt="4"/>
      <dgm:spPr/>
    </dgm:pt>
    <dgm:pt modelId="{D2B7D32E-4595-42C0-B3BF-F8A6AF627D38}" type="pres">
      <dgm:prSet presAssocID="{AFF7337D-8561-4963-B253-A0A130FF6BC0}" presName="text3" presStyleLbl="fgAcc3" presStyleIdx="2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9B25DD5-0F5D-4800-B4F5-30FDE171C995}" type="pres">
      <dgm:prSet presAssocID="{AFF7337D-8561-4963-B253-A0A130FF6BC0}" presName="hierChild4" presStyleCnt="0"/>
      <dgm:spPr/>
    </dgm:pt>
    <dgm:pt modelId="{384C3108-6530-4892-8A31-A0D5C2615154}" type="pres">
      <dgm:prSet presAssocID="{E468A8C8-566E-4879-8BF4-F29518CE3EA1}" presName="Name17" presStyleLbl="parChTrans1D3" presStyleIdx="3" presStyleCnt="4"/>
      <dgm:spPr/>
      <dgm:t>
        <a:bodyPr/>
        <a:lstStyle/>
        <a:p>
          <a:endParaRPr lang="cs-CZ"/>
        </a:p>
      </dgm:t>
    </dgm:pt>
    <dgm:pt modelId="{A69D6B84-BD64-4186-AA67-69E2DB42ECDC}" type="pres">
      <dgm:prSet presAssocID="{0F2C1BC5-D5AD-495B-9261-AA0D4C6D8A9F}" presName="hierRoot3" presStyleCnt="0"/>
      <dgm:spPr/>
    </dgm:pt>
    <dgm:pt modelId="{D62F35EF-EDEA-4710-A5EC-FE777101A217}" type="pres">
      <dgm:prSet presAssocID="{0F2C1BC5-D5AD-495B-9261-AA0D4C6D8A9F}" presName="composite3" presStyleCnt="0"/>
      <dgm:spPr/>
    </dgm:pt>
    <dgm:pt modelId="{2EBEB660-2254-40F2-91D5-CAF2AA8F082F}" type="pres">
      <dgm:prSet presAssocID="{0F2C1BC5-D5AD-495B-9261-AA0D4C6D8A9F}" presName="background3" presStyleLbl="node3" presStyleIdx="3" presStyleCnt="4"/>
      <dgm:spPr/>
    </dgm:pt>
    <dgm:pt modelId="{186188F3-62C6-4386-85D2-9420D77C909D}" type="pres">
      <dgm:prSet presAssocID="{0F2C1BC5-D5AD-495B-9261-AA0D4C6D8A9F}" presName="text3" presStyleLbl="fgAcc3" presStyleIdx="3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4E47E0B-3D40-4282-A75E-340D79996A3B}" type="pres">
      <dgm:prSet presAssocID="{0F2C1BC5-D5AD-495B-9261-AA0D4C6D8A9F}" presName="hierChild4" presStyleCnt="0"/>
      <dgm:spPr/>
    </dgm:pt>
  </dgm:ptLst>
  <dgm:cxnLst>
    <dgm:cxn modelId="{2B5F6E46-A8CA-4036-96DE-DAFD02A8C43C}" type="presOf" srcId="{D88E194B-BAC3-469B-9E6A-05ECB1AC6CCA}" destId="{C982856F-BD8A-41CF-8BDC-57C3A23902A9}" srcOrd="0" destOrd="0" presId="urn:microsoft.com/office/officeart/2005/8/layout/hierarchy1"/>
    <dgm:cxn modelId="{FA14F87F-E9CD-42E8-9B50-4099A4D4E77C}" type="presOf" srcId="{E468A8C8-566E-4879-8BF4-F29518CE3EA1}" destId="{384C3108-6530-4892-8A31-A0D5C2615154}" srcOrd="0" destOrd="0" presId="urn:microsoft.com/office/officeart/2005/8/layout/hierarchy1"/>
    <dgm:cxn modelId="{F11C5383-0CAA-4C0E-B7B3-78681E0D6CDD}" type="presOf" srcId="{EA59511E-60BD-4537-8987-3F1AED91B853}" destId="{3FF6D585-3A2C-4E7F-A0C7-BB5F33BF851E}" srcOrd="0" destOrd="0" presId="urn:microsoft.com/office/officeart/2005/8/layout/hierarchy1"/>
    <dgm:cxn modelId="{FDBFBBA6-FB4B-4560-A26E-E282A4227E86}" srcId="{E189A175-70A2-4DA9-8C3D-FB4EAA432251}" destId="{EA59511E-60BD-4537-8987-3F1AED91B853}" srcOrd="0" destOrd="0" parTransId="{BA195A00-C1E6-40AE-9D78-7C07D250B033}" sibTransId="{A63F129C-CA1E-4696-B17C-A4515654B779}"/>
    <dgm:cxn modelId="{DBF0F8BA-21EC-476B-99DF-D9CAB9CF073F}" type="presOf" srcId="{80DFA918-2BB2-4721-BADE-93E578F9277E}" destId="{EAB6CB51-4E86-4EA3-919E-3FA11C7C9A8C}" srcOrd="0" destOrd="0" presId="urn:microsoft.com/office/officeart/2005/8/layout/hierarchy1"/>
    <dgm:cxn modelId="{343B448C-88D1-4D9E-A39B-6BBF91B006C1}" type="presOf" srcId="{1A67FBC2-C7CE-41C9-A9D9-9632723DE616}" destId="{4A0EBC75-6746-464B-B187-26BCB41F86ED}" srcOrd="0" destOrd="0" presId="urn:microsoft.com/office/officeart/2005/8/layout/hierarchy1"/>
    <dgm:cxn modelId="{66B9765B-4294-4D61-9194-B8C238E8AFDE}" srcId="{EA59511E-60BD-4537-8987-3F1AED91B853}" destId="{6AEB3F97-C468-425F-AD2C-74BFF9D949E4}" srcOrd="1" destOrd="0" parTransId="{B8B43D9A-67AE-4D30-B44E-E9E2F59131A0}" sibTransId="{740D5CCE-5875-4065-B37D-3E627E03D554}"/>
    <dgm:cxn modelId="{C4B2AC37-A233-41D6-95E0-55C39C9267AA}" srcId="{6AEB3F97-C468-425F-AD2C-74BFF9D949E4}" destId="{AFF7337D-8561-4963-B253-A0A130FF6BC0}" srcOrd="0" destOrd="0" parTransId="{8F95AB80-DD94-4A12-824B-39E5FA956CC5}" sibTransId="{0A83A8B9-53B8-456A-9B36-CD4DDF7FD73B}"/>
    <dgm:cxn modelId="{4EB99300-7AF9-474D-9136-907174E51B05}" type="presOf" srcId="{C4E2EF0B-74A0-4D61-A9B4-F6A0C6EBFB63}" destId="{89532700-4036-46ED-B862-A20D9F2BDF6D}" srcOrd="0" destOrd="0" presId="urn:microsoft.com/office/officeart/2005/8/layout/hierarchy1"/>
    <dgm:cxn modelId="{8CE9FDE8-2B69-4E52-9429-73C0CEF14A40}" srcId="{80DFA918-2BB2-4721-BADE-93E578F9277E}" destId="{ADDD42A2-CA7F-420A-BD8C-CBB75C544435}" srcOrd="1" destOrd="0" parTransId="{C4E2EF0B-74A0-4D61-A9B4-F6A0C6EBFB63}" sibTransId="{1DCFEC54-F411-4877-AFD8-AAB551033492}"/>
    <dgm:cxn modelId="{76E2B958-E77C-42AB-9693-089F69FD2C6A}" srcId="{EA59511E-60BD-4537-8987-3F1AED91B853}" destId="{80DFA918-2BB2-4721-BADE-93E578F9277E}" srcOrd="0" destOrd="0" parTransId="{1A67FBC2-C7CE-41C9-A9D9-9632723DE616}" sibTransId="{AE0BDDBF-BDBC-4E68-AE43-42E8B52AD720}"/>
    <dgm:cxn modelId="{22E6ABED-46B8-467C-B27F-C356D8C113A7}" srcId="{6AEB3F97-C468-425F-AD2C-74BFF9D949E4}" destId="{0F2C1BC5-D5AD-495B-9261-AA0D4C6D8A9F}" srcOrd="1" destOrd="0" parTransId="{E468A8C8-566E-4879-8BF4-F29518CE3EA1}" sibTransId="{4098C0A9-2AA6-4765-933D-00722780E2D2}"/>
    <dgm:cxn modelId="{1407FAD1-208A-4CC7-85CC-B3EDE3D70B95}" type="presOf" srcId="{0F2C1BC5-D5AD-495B-9261-AA0D4C6D8A9F}" destId="{186188F3-62C6-4386-85D2-9420D77C909D}" srcOrd="0" destOrd="0" presId="urn:microsoft.com/office/officeart/2005/8/layout/hierarchy1"/>
    <dgm:cxn modelId="{A34BB967-43C2-4F73-B0C8-2CFFDA82FABA}" type="presOf" srcId="{8F95AB80-DD94-4A12-824B-39E5FA956CC5}" destId="{9A6EC942-5DAE-45F4-87E8-A25ECE6E74EB}" srcOrd="0" destOrd="0" presId="urn:microsoft.com/office/officeart/2005/8/layout/hierarchy1"/>
    <dgm:cxn modelId="{D25179AB-BC27-4ADE-BD79-AD15C80F43E0}" type="presOf" srcId="{ADDD42A2-CA7F-420A-BD8C-CBB75C544435}" destId="{DE8E4A0E-0DF7-46B0-8145-1E8CEEE40B14}" srcOrd="0" destOrd="0" presId="urn:microsoft.com/office/officeart/2005/8/layout/hierarchy1"/>
    <dgm:cxn modelId="{FE53A93E-7CD6-485E-96E3-AD22B86B594B}" type="presOf" srcId="{BA2150CD-28E7-4147-A6DC-E799C3C88B99}" destId="{063C81C7-FEF0-43C1-8DE4-816C3DA8D08C}" srcOrd="0" destOrd="0" presId="urn:microsoft.com/office/officeart/2005/8/layout/hierarchy1"/>
    <dgm:cxn modelId="{C85FD830-0FCA-49D3-96A5-C1F994D03906}" type="presOf" srcId="{E189A175-70A2-4DA9-8C3D-FB4EAA432251}" destId="{34689447-6284-40EB-8843-F8F32FBED793}" srcOrd="0" destOrd="0" presId="urn:microsoft.com/office/officeart/2005/8/layout/hierarchy1"/>
    <dgm:cxn modelId="{415BEA36-6406-4810-B34B-D9C61C094958}" type="presOf" srcId="{B8B43D9A-67AE-4D30-B44E-E9E2F59131A0}" destId="{570F3DFC-F28E-44FF-B30E-A3975861DFF3}" srcOrd="0" destOrd="0" presId="urn:microsoft.com/office/officeart/2005/8/layout/hierarchy1"/>
    <dgm:cxn modelId="{7F33B426-0671-4B2E-8302-AC4390202FFE}" type="presOf" srcId="{AFF7337D-8561-4963-B253-A0A130FF6BC0}" destId="{D2B7D32E-4595-42C0-B3BF-F8A6AF627D38}" srcOrd="0" destOrd="0" presId="urn:microsoft.com/office/officeart/2005/8/layout/hierarchy1"/>
    <dgm:cxn modelId="{1CD84258-ED86-442F-8B4C-18879693BEB8}" type="presOf" srcId="{6AEB3F97-C468-425F-AD2C-74BFF9D949E4}" destId="{2CC15B4E-0DF0-4828-82D4-66C92D4562DE}" srcOrd="0" destOrd="0" presId="urn:microsoft.com/office/officeart/2005/8/layout/hierarchy1"/>
    <dgm:cxn modelId="{4A9198CC-6E43-46DE-86F4-F400D559567F}" srcId="{80DFA918-2BB2-4721-BADE-93E578F9277E}" destId="{D88E194B-BAC3-469B-9E6A-05ECB1AC6CCA}" srcOrd="0" destOrd="0" parTransId="{BA2150CD-28E7-4147-A6DC-E799C3C88B99}" sibTransId="{7211CD55-C89D-4CD8-9718-710B2C3AFB5E}"/>
    <dgm:cxn modelId="{786B7ACD-DAB7-4959-A6A0-0250E0262599}" type="presParOf" srcId="{34689447-6284-40EB-8843-F8F32FBED793}" destId="{43DCAA1E-8675-4457-9596-D588CAF4DBE2}" srcOrd="0" destOrd="0" presId="urn:microsoft.com/office/officeart/2005/8/layout/hierarchy1"/>
    <dgm:cxn modelId="{33EF0304-13B1-46C1-998A-57D1C22BE1C8}" type="presParOf" srcId="{43DCAA1E-8675-4457-9596-D588CAF4DBE2}" destId="{BD1260F3-34D4-401C-A645-A305A98429DE}" srcOrd="0" destOrd="0" presId="urn:microsoft.com/office/officeart/2005/8/layout/hierarchy1"/>
    <dgm:cxn modelId="{033A76E2-7A0B-4059-B918-777D761259D4}" type="presParOf" srcId="{BD1260F3-34D4-401C-A645-A305A98429DE}" destId="{D3D9E7D1-5BCB-4473-961C-C4FB3941AE77}" srcOrd="0" destOrd="0" presId="urn:microsoft.com/office/officeart/2005/8/layout/hierarchy1"/>
    <dgm:cxn modelId="{22472CD0-6AE3-406A-B536-149E773E73FC}" type="presParOf" srcId="{BD1260F3-34D4-401C-A645-A305A98429DE}" destId="{3FF6D585-3A2C-4E7F-A0C7-BB5F33BF851E}" srcOrd="1" destOrd="0" presId="urn:microsoft.com/office/officeart/2005/8/layout/hierarchy1"/>
    <dgm:cxn modelId="{C4563C38-2F8E-437C-BD09-B5D2DBDF09CC}" type="presParOf" srcId="{43DCAA1E-8675-4457-9596-D588CAF4DBE2}" destId="{0E8B38B0-1728-419B-8B54-055C43C8578F}" srcOrd="1" destOrd="0" presId="urn:microsoft.com/office/officeart/2005/8/layout/hierarchy1"/>
    <dgm:cxn modelId="{05AA6AE8-9281-4316-9F8E-741BAD645B1B}" type="presParOf" srcId="{0E8B38B0-1728-419B-8B54-055C43C8578F}" destId="{4A0EBC75-6746-464B-B187-26BCB41F86ED}" srcOrd="0" destOrd="0" presId="urn:microsoft.com/office/officeart/2005/8/layout/hierarchy1"/>
    <dgm:cxn modelId="{C80C1D40-F8A9-4CAA-8427-EFCC6DD0B084}" type="presParOf" srcId="{0E8B38B0-1728-419B-8B54-055C43C8578F}" destId="{0559CC04-BB44-402C-864E-E306DB2EA2BD}" srcOrd="1" destOrd="0" presId="urn:microsoft.com/office/officeart/2005/8/layout/hierarchy1"/>
    <dgm:cxn modelId="{789CF8AD-9BCF-4EAA-8420-9354B13705B0}" type="presParOf" srcId="{0559CC04-BB44-402C-864E-E306DB2EA2BD}" destId="{8FF5ACAB-8A75-45BF-B3FA-F9AE8D8845DA}" srcOrd="0" destOrd="0" presId="urn:microsoft.com/office/officeart/2005/8/layout/hierarchy1"/>
    <dgm:cxn modelId="{D6C245A4-1938-401A-B838-A521A0E34721}" type="presParOf" srcId="{8FF5ACAB-8A75-45BF-B3FA-F9AE8D8845DA}" destId="{309D3283-955B-46C9-8171-D7FD8534B029}" srcOrd="0" destOrd="0" presId="urn:microsoft.com/office/officeart/2005/8/layout/hierarchy1"/>
    <dgm:cxn modelId="{DF35E245-F256-4EE6-BDD7-2DF69BD93F64}" type="presParOf" srcId="{8FF5ACAB-8A75-45BF-B3FA-F9AE8D8845DA}" destId="{EAB6CB51-4E86-4EA3-919E-3FA11C7C9A8C}" srcOrd="1" destOrd="0" presId="urn:microsoft.com/office/officeart/2005/8/layout/hierarchy1"/>
    <dgm:cxn modelId="{765E67F0-62BF-4CF1-AB69-89168DD7F2B5}" type="presParOf" srcId="{0559CC04-BB44-402C-864E-E306DB2EA2BD}" destId="{6DF3FD8E-9A3B-4A85-8477-DBFF9FA5F63C}" srcOrd="1" destOrd="0" presId="urn:microsoft.com/office/officeart/2005/8/layout/hierarchy1"/>
    <dgm:cxn modelId="{C5DCC841-A7A3-4344-A6BF-C3723896692C}" type="presParOf" srcId="{6DF3FD8E-9A3B-4A85-8477-DBFF9FA5F63C}" destId="{063C81C7-FEF0-43C1-8DE4-816C3DA8D08C}" srcOrd="0" destOrd="0" presId="urn:microsoft.com/office/officeart/2005/8/layout/hierarchy1"/>
    <dgm:cxn modelId="{C8E8E733-9688-43E7-B9DE-5081C0231075}" type="presParOf" srcId="{6DF3FD8E-9A3B-4A85-8477-DBFF9FA5F63C}" destId="{006ACB1D-5395-4211-BF12-65A7750BE319}" srcOrd="1" destOrd="0" presId="urn:microsoft.com/office/officeart/2005/8/layout/hierarchy1"/>
    <dgm:cxn modelId="{BAA476E2-97B5-43D2-9FD1-9590A79924C5}" type="presParOf" srcId="{006ACB1D-5395-4211-BF12-65A7750BE319}" destId="{6E7BD4F4-166E-483E-93C0-B2D48AC366B7}" srcOrd="0" destOrd="0" presId="urn:microsoft.com/office/officeart/2005/8/layout/hierarchy1"/>
    <dgm:cxn modelId="{D55802A2-C88F-4403-89BC-A0860904F763}" type="presParOf" srcId="{6E7BD4F4-166E-483E-93C0-B2D48AC366B7}" destId="{4C4FD74B-64D3-4521-8816-4E53F1A22C0B}" srcOrd="0" destOrd="0" presId="urn:microsoft.com/office/officeart/2005/8/layout/hierarchy1"/>
    <dgm:cxn modelId="{F4CC3FF2-1CA7-4C2C-8F9C-336E763D0115}" type="presParOf" srcId="{6E7BD4F4-166E-483E-93C0-B2D48AC366B7}" destId="{C982856F-BD8A-41CF-8BDC-57C3A23902A9}" srcOrd="1" destOrd="0" presId="urn:microsoft.com/office/officeart/2005/8/layout/hierarchy1"/>
    <dgm:cxn modelId="{FF7391F2-BD82-46CB-A78E-6E37768F0347}" type="presParOf" srcId="{006ACB1D-5395-4211-BF12-65A7750BE319}" destId="{91F6A58E-9AD8-4E5B-A862-B3296F16A212}" srcOrd="1" destOrd="0" presId="urn:microsoft.com/office/officeart/2005/8/layout/hierarchy1"/>
    <dgm:cxn modelId="{BEC1F67C-7E52-4D68-9FD6-6987E0BDC264}" type="presParOf" srcId="{6DF3FD8E-9A3B-4A85-8477-DBFF9FA5F63C}" destId="{89532700-4036-46ED-B862-A20D9F2BDF6D}" srcOrd="2" destOrd="0" presId="urn:microsoft.com/office/officeart/2005/8/layout/hierarchy1"/>
    <dgm:cxn modelId="{2DF42A30-ACFF-493C-B609-84EE5C6C6CCE}" type="presParOf" srcId="{6DF3FD8E-9A3B-4A85-8477-DBFF9FA5F63C}" destId="{AC2B3A98-0BF1-4959-B125-AA68DB965BD6}" srcOrd="3" destOrd="0" presId="urn:microsoft.com/office/officeart/2005/8/layout/hierarchy1"/>
    <dgm:cxn modelId="{D7DE5B9E-181B-4EAD-9D4E-F26F07E4B626}" type="presParOf" srcId="{AC2B3A98-0BF1-4959-B125-AA68DB965BD6}" destId="{6D3F9B48-EE29-48F0-BC50-874DFBE33900}" srcOrd="0" destOrd="0" presId="urn:microsoft.com/office/officeart/2005/8/layout/hierarchy1"/>
    <dgm:cxn modelId="{C75CC6C1-544E-4E31-9633-4647921A9853}" type="presParOf" srcId="{6D3F9B48-EE29-48F0-BC50-874DFBE33900}" destId="{87F8338B-32A8-4F00-A57A-EED36AE262D8}" srcOrd="0" destOrd="0" presId="urn:microsoft.com/office/officeart/2005/8/layout/hierarchy1"/>
    <dgm:cxn modelId="{D1B982CF-198B-49F4-AE2A-BF0692019DF8}" type="presParOf" srcId="{6D3F9B48-EE29-48F0-BC50-874DFBE33900}" destId="{DE8E4A0E-0DF7-46B0-8145-1E8CEEE40B14}" srcOrd="1" destOrd="0" presId="urn:microsoft.com/office/officeart/2005/8/layout/hierarchy1"/>
    <dgm:cxn modelId="{57205EDE-609B-4852-9E59-71DB27ECFFD4}" type="presParOf" srcId="{AC2B3A98-0BF1-4959-B125-AA68DB965BD6}" destId="{2B66C352-F666-4431-AAD7-321F9985A2F4}" srcOrd="1" destOrd="0" presId="urn:microsoft.com/office/officeart/2005/8/layout/hierarchy1"/>
    <dgm:cxn modelId="{6EF79F3E-0DD9-4C58-8B0E-B854A0766EA2}" type="presParOf" srcId="{0E8B38B0-1728-419B-8B54-055C43C8578F}" destId="{570F3DFC-F28E-44FF-B30E-A3975861DFF3}" srcOrd="2" destOrd="0" presId="urn:microsoft.com/office/officeart/2005/8/layout/hierarchy1"/>
    <dgm:cxn modelId="{BF024B27-969E-42CF-9A34-F18C16389B3B}" type="presParOf" srcId="{0E8B38B0-1728-419B-8B54-055C43C8578F}" destId="{6C865AD1-F5E1-4BF9-9B7B-8B1DA15896CC}" srcOrd="3" destOrd="0" presId="urn:microsoft.com/office/officeart/2005/8/layout/hierarchy1"/>
    <dgm:cxn modelId="{BBC3490D-F31F-4981-A1AD-BE8A669A5E5A}" type="presParOf" srcId="{6C865AD1-F5E1-4BF9-9B7B-8B1DA15896CC}" destId="{2220E43D-F47C-4F1D-8B57-20912AB54995}" srcOrd="0" destOrd="0" presId="urn:microsoft.com/office/officeart/2005/8/layout/hierarchy1"/>
    <dgm:cxn modelId="{E38230BD-6F18-4618-BC9E-9E9F7FA45647}" type="presParOf" srcId="{2220E43D-F47C-4F1D-8B57-20912AB54995}" destId="{9D027E8A-DC3A-4881-9082-60F21EB3E354}" srcOrd="0" destOrd="0" presId="urn:microsoft.com/office/officeart/2005/8/layout/hierarchy1"/>
    <dgm:cxn modelId="{AC57C1D2-CFBE-40FF-85B5-8E2419D9C4A7}" type="presParOf" srcId="{2220E43D-F47C-4F1D-8B57-20912AB54995}" destId="{2CC15B4E-0DF0-4828-82D4-66C92D4562DE}" srcOrd="1" destOrd="0" presId="urn:microsoft.com/office/officeart/2005/8/layout/hierarchy1"/>
    <dgm:cxn modelId="{3EAED3C6-02BE-41C6-A4B0-84044391D442}" type="presParOf" srcId="{6C865AD1-F5E1-4BF9-9B7B-8B1DA15896CC}" destId="{85C1FF61-DF4F-459B-A8E0-7FDFCACEE22B}" srcOrd="1" destOrd="0" presId="urn:microsoft.com/office/officeart/2005/8/layout/hierarchy1"/>
    <dgm:cxn modelId="{200B3CDA-AE90-4E70-BBE1-CDFB6A0D5D47}" type="presParOf" srcId="{85C1FF61-DF4F-459B-A8E0-7FDFCACEE22B}" destId="{9A6EC942-5DAE-45F4-87E8-A25ECE6E74EB}" srcOrd="0" destOrd="0" presId="urn:microsoft.com/office/officeart/2005/8/layout/hierarchy1"/>
    <dgm:cxn modelId="{BB7B6D5B-4B92-4922-A9DC-1FDAB7F7A88B}" type="presParOf" srcId="{85C1FF61-DF4F-459B-A8E0-7FDFCACEE22B}" destId="{94C30DCB-9D32-407D-AC2D-9D3DA64C7025}" srcOrd="1" destOrd="0" presId="urn:microsoft.com/office/officeart/2005/8/layout/hierarchy1"/>
    <dgm:cxn modelId="{190F2D00-5FC3-4B27-864F-A01521449991}" type="presParOf" srcId="{94C30DCB-9D32-407D-AC2D-9D3DA64C7025}" destId="{41091086-3755-43EF-9139-6A37D4A7C70A}" srcOrd="0" destOrd="0" presId="urn:microsoft.com/office/officeart/2005/8/layout/hierarchy1"/>
    <dgm:cxn modelId="{2F4A53F8-66D3-4EDF-8ED0-BFD76C475CF8}" type="presParOf" srcId="{41091086-3755-43EF-9139-6A37D4A7C70A}" destId="{8394E429-700E-4032-8507-B50E738695C5}" srcOrd="0" destOrd="0" presId="urn:microsoft.com/office/officeart/2005/8/layout/hierarchy1"/>
    <dgm:cxn modelId="{D04062E0-B8FE-40F4-8622-19E6D501E2C7}" type="presParOf" srcId="{41091086-3755-43EF-9139-6A37D4A7C70A}" destId="{D2B7D32E-4595-42C0-B3BF-F8A6AF627D38}" srcOrd="1" destOrd="0" presId="urn:microsoft.com/office/officeart/2005/8/layout/hierarchy1"/>
    <dgm:cxn modelId="{49EE82B7-8D0D-42C6-9908-7F01C4E31F3B}" type="presParOf" srcId="{94C30DCB-9D32-407D-AC2D-9D3DA64C7025}" destId="{E9B25DD5-0F5D-4800-B4F5-30FDE171C995}" srcOrd="1" destOrd="0" presId="urn:microsoft.com/office/officeart/2005/8/layout/hierarchy1"/>
    <dgm:cxn modelId="{FD9F7567-9D52-4DBE-A628-7CE624616633}" type="presParOf" srcId="{85C1FF61-DF4F-459B-A8E0-7FDFCACEE22B}" destId="{384C3108-6530-4892-8A31-A0D5C2615154}" srcOrd="2" destOrd="0" presId="urn:microsoft.com/office/officeart/2005/8/layout/hierarchy1"/>
    <dgm:cxn modelId="{1C05D92E-1902-41E9-BEE3-F57E9C340648}" type="presParOf" srcId="{85C1FF61-DF4F-459B-A8E0-7FDFCACEE22B}" destId="{A69D6B84-BD64-4186-AA67-69E2DB42ECDC}" srcOrd="3" destOrd="0" presId="urn:microsoft.com/office/officeart/2005/8/layout/hierarchy1"/>
    <dgm:cxn modelId="{D87E8E7C-58A2-44A4-BDB9-6B7724D26CBB}" type="presParOf" srcId="{A69D6B84-BD64-4186-AA67-69E2DB42ECDC}" destId="{D62F35EF-EDEA-4710-A5EC-FE777101A217}" srcOrd="0" destOrd="0" presId="urn:microsoft.com/office/officeart/2005/8/layout/hierarchy1"/>
    <dgm:cxn modelId="{54FB56E0-4FAC-4FA4-BC79-065C327C2362}" type="presParOf" srcId="{D62F35EF-EDEA-4710-A5EC-FE777101A217}" destId="{2EBEB660-2254-40F2-91D5-CAF2AA8F082F}" srcOrd="0" destOrd="0" presId="urn:microsoft.com/office/officeart/2005/8/layout/hierarchy1"/>
    <dgm:cxn modelId="{7D8EBB7E-BFEB-40A8-B2E1-9C80F1009F25}" type="presParOf" srcId="{D62F35EF-EDEA-4710-A5EC-FE777101A217}" destId="{186188F3-62C6-4386-85D2-9420D77C909D}" srcOrd="1" destOrd="0" presId="urn:microsoft.com/office/officeart/2005/8/layout/hierarchy1"/>
    <dgm:cxn modelId="{5FB74117-A3CC-4D29-9F5A-8EFED37FD81F}" type="presParOf" srcId="{A69D6B84-BD64-4186-AA67-69E2DB42ECDC}" destId="{04E47E0B-3D40-4282-A75E-340D79996A3B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84C3108-6530-4892-8A31-A0D5C2615154}">
      <dsp:nvSpPr>
        <dsp:cNvPr id="0" name=""/>
        <dsp:cNvSpPr/>
      </dsp:nvSpPr>
      <dsp:spPr>
        <a:xfrm>
          <a:off x="4965966" y="2112117"/>
          <a:ext cx="826282" cy="39323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67978"/>
              </a:lnTo>
              <a:lnTo>
                <a:pt x="826282" y="267978"/>
              </a:lnTo>
              <a:lnTo>
                <a:pt x="826282" y="393235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A6EC942-5DAE-45F4-87E8-A25ECE6E74EB}">
      <dsp:nvSpPr>
        <dsp:cNvPr id="0" name=""/>
        <dsp:cNvSpPr/>
      </dsp:nvSpPr>
      <dsp:spPr>
        <a:xfrm>
          <a:off x="4139684" y="2112117"/>
          <a:ext cx="826282" cy="393235"/>
        </a:xfrm>
        <a:custGeom>
          <a:avLst/>
          <a:gdLst/>
          <a:ahLst/>
          <a:cxnLst/>
          <a:rect l="0" t="0" r="0" b="0"/>
          <a:pathLst>
            <a:path>
              <a:moveTo>
                <a:pt x="826282" y="0"/>
              </a:moveTo>
              <a:lnTo>
                <a:pt x="826282" y="267978"/>
              </a:lnTo>
              <a:lnTo>
                <a:pt x="0" y="267978"/>
              </a:lnTo>
              <a:lnTo>
                <a:pt x="0" y="393235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70F3DFC-F28E-44FF-B30E-A3975861DFF3}">
      <dsp:nvSpPr>
        <dsp:cNvPr id="0" name=""/>
        <dsp:cNvSpPr/>
      </dsp:nvSpPr>
      <dsp:spPr>
        <a:xfrm>
          <a:off x="3313401" y="860300"/>
          <a:ext cx="1652564" cy="39323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67978"/>
              </a:lnTo>
              <a:lnTo>
                <a:pt x="1652564" y="267978"/>
              </a:lnTo>
              <a:lnTo>
                <a:pt x="1652564" y="39323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9532700-4036-46ED-B862-A20D9F2BDF6D}">
      <dsp:nvSpPr>
        <dsp:cNvPr id="0" name=""/>
        <dsp:cNvSpPr/>
      </dsp:nvSpPr>
      <dsp:spPr>
        <a:xfrm>
          <a:off x="1660837" y="2112117"/>
          <a:ext cx="826282" cy="39323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67978"/>
              </a:lnTo>
              <a:lnTo>
                <a:pt x="826282" y="267978"/>
              </a:lnTo>
              <a:lnTo>
                <a:pt x="826282" y="393235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63C81C7-FEF0-43C1-8DE4-816C3DA8D08C}">
      <dsp:nvSpPr>
        <dsp:cNvPr id="0" name=""/>
        <dsp:cNvSpPr/>
      </dsp:nvSpPr>
      <dsp:spPr>
        <a:xfrm>
          <a:off x="834555" y="2112117"/>
          <a:ext cx="826282" cy="393235"/>
        </a:xfrm>
        <a:custGeom>
          <a:avLst/>
          <a:gdLst/>
          <a:ahLst/>
          <a:cxnLst/>
          <a:rect l="0" t="0" r="0" b="0"/>
          <a:pathLst>
            <a:path>
              <a:moveTo>
                <a:pt x="826282" y="0"/>
              </a:moveTo>
              <a:lnTo>
                <a:pt x="826282" y="267978"/>
              </a:lnTo>
              <a:lnTo>
                <a:pt x="0" y="267978"/>
              </a:lnTo>
              <a:lnTo>
                <a:pt x="0" y="393235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A0EBC75-6746-464B-B187-26BCB41F86ED}">
      <dsp:nvSpPr>
        <dsp:cNvPr id="0" name=""/>
        <dsp:cNvSpPr/>
      </dsp:nvSpPr>
      <dsp:spPr>
        <a:xfrm>
          <a:off x="1660837" y="860300"/>
          <a:ext cx="1652564" cy="393235"/>
        </a:xfrm>
        <a:custGeom>
          <a:avLst/>
          <a:gdLst/>
          <a:ahLst/>
          <a:cxnLst/>
          <a:rect l="0" t="0" r="0" b="0"/>
          <a:pathLst>
            <a:path>
              <a:moveTo>
                <a:pt x="1652564" y="0"/>
              </a:moveTo>
              <a:lnTo>
                <a:pt x="1652564" y="267978"/>
              </a:lnTo>
              <a:lnTo>
                <a:pt x="0" y="267978"/>
              </a:lnTo>
              <a:lnTo>
                <a:pt x="0" y="39323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3D9E7D1-5BCB-4473-961C-C4FB3941AE77}">
      <dsp:nvSpPr>
        <dsp:cNvPr id="0" name=""/>
        <dsp:cNvSpPr/>
      </dsp:nvSpPr>
      <dsp:spPr>
        <a:xfrm>
          <a:off x="2637352" y="1717"/>
          <a:ext cx="1352098" cy="8585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F6D585-3A2C-4E7F-A0C7-BB5F33BF851E}">
      <dsp:nvSpPr>
        <dsp:cNvPr id="0" name=""/>
        <dsp:cNvSpPr/>
      </dsp:nvSpPr>
      <dsp:spPr>
        <a:xfrm>
          <a:off x="2787585" y="144439"/>
          <a:ext cx="1352098" cy="85858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zdroje</a:t>
          </a:r>
          <a:endParaRPr lang="cs-CZ" sz="2000" kern="1200" dirty="0"/>
        </a:p>
      </dsp:txBody>
      <dsp:txXfrm>
        <a:off x="2787585" y="144439"/>
        <a:ext cx="1352098" cy="858582"/>
      </dsp:txXfrm>
    </dsp:sp>
    <dsp:sp modelId="{309D3283-955B-46C9-8171-D7FD8534B029}">
      <dsp:nvSpPr>
        <dsp:cNvPr id="0" name=""/>
        <dsp:cNvSpPr/>
      </dsp:nvSpPr>
      <dsp:spPr>
        <a:xfrm>
          <a:off x="984788" y="1253535"/>
          <a:ext cx="1352098" cy="8585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B6CB51-4E86-4EA3-919E-3FA11C7C9A8C}">
      <dsp:nvSpPr>
        <dsp:cNvPr id="0" name=""/>
        <dsp:cNvSpPr/>
      </dsp:nvSpPr>
      <dsp:spPr>
        <a:xfrm>
          <a:off x="1135021" y="1396257"/>
          <a:ext cx="1352098" cy="85858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vlastní</a:t>
          </a:r>
          <a:endParaRPr lang="cs-CZ" sz="2000" kern="1200" dirty="0"/>
        </a:p>
      </dsp:txBody>
      <dsp:txXfrm>
        <a:off x="1135021" y="1396257"/>
        <a:ext cx="1352098" cy="858582"/>
      </dsp:txXfrm>
    </dsp:sp>
    <dsp:sp modelId="{4C4FD74B-64D3-4521-8816-4E53F1A22C0B}">
      <dsp:nvSpPr>
        <dsp:cNvPr id="0" name=""/>
        <dsp:cNvSpPr/>
      </dsp:nvSpPr>
      <dsp:spPr>
        <a:xfrm>
          <a:off x="158505" y="2505353"/>
          <a:ext cx="1352098" cy="8585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82856F-BD8A-41CF-8BDC-57C3A23902A9}">
      <dsp:nvSpPr>
        <dsp:cNvPr id="0" name=""/>
        <dsp:cNvSpPr/>
      </dsp:nvSpPr>
      <dsp:spPr>
        <a:xfrm>
          <a:off x="308739" y="2648074"/>
          <a:ext cx="1352098" cy="85858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Základní jmění</a:t>
          </a:r>
          <a:endParaRPr lang="cs-CZ" sz="2000" kern="1200" dirty="0"/>
        </a:p>
      </dsp:txBody>
      <dsp:txXfrm>
        <a:off x="308739" y="2648074"/>
        <a:ext cx="1352098" cy="858582"/>
      </dsp:txXfrm>
    </dsp:sp>
    <dsp:sp modelId="{87F8338B-32A8-4F00-A57A-EED36AE262D8}">
      <dsp:nvSpPr>
        <dsp:cNvPr id="0" name=""/>
        <dsp:cNvSpPr/>
      </dsp:nvSpPr>
      <dsp:spPr>
        <a:xfrm>
          <a:off x="1811070" y="2505353"/>
          <a:ext cx="1352098" cy="8585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8E4A0E-0DF7-46B0-8145-1E8CEEE40B14}">
      <dsp:nvSpPr>
        <dsp:cNvPr id="0" name=""/>
        <dsp:cNvSpPr/>
      </dsp:nvSpPr>
      <dsp:spPr>
        <a:xfrm>
          <a:off x="1961303" y="2648074"/>
          <a:ext cx="1352098" cy="85858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Zisk</a:t>
          </a:r>
        </a:p>
      </dsp:txBody>
      <dsp:txXfrm>
        <a:off x="1961303" y="2648074"/>
        <a:ext cx="1352098" cy="858582"/>
      </dsp:txXfrm>
    </dsp:sp>
    <dsp:sp modelId="{9D027E8A-DC3A-4881-9082-60F21EB3E354}">
      <dsp:nvSpPr>
        <dsp:cNvPr id="0" name=""/>
        <dsp:cNvSpPr/>
      </dsp:nvSpPr>
      <dsp:spPr>
        <a:xfrm>
          <a:off x="4289917" y="1253535"/>
          <a:ext cx="1352098" cy="8585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C15B4E-0DF0-4828-82D4-66C92D4562DE}">
      <dsp:nvSpPr>
        <dsp:cNvPr id="0" name=""/>
        <dsp:cNvSpPr/>
      </dsp:nvSpPr>
      <dsp:spPr>
        <a:xfrm>
          <a:off x="4440150" y="1396257"/>
          <a:ext cx="1352098" cy="85858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cizí</a:t>
          </a:r>
          <a:endParaRPr lang="cs-CZ" sz="2000" kern="1200" dirty="0"/>
        </a:p>
      </dsp:txBody>
      <dsp:txXfrm>
        <a:off x="4440150" y="1396257"/>
        <a:ext cx="1352098" cy="858582"/>
      </dsp:txXfrm>
    </dsp:sp>
    <dsp:sp modelId="{8394E429-700E-4032-8507-B50E738695C5}">
      <dsp:nvSpPr>
        <dsp:cNvPr id="0" name=""/>
        <dsp:cNvSpPr/>
      </dsp:nvSpPr>
      <dsp:spPr>
        <a:xfrm>
          <a:off x="3463635" y="2505353"/>
          <a:ext cx="1352098" cy="8585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B7D32E-4595-42C0-B3BF-F8A6AF627D38}">
      <dsp:nvSpPr>
        <dsp:cNvPr id="0" name=""/>
        <dsp:cNvSpPr/>
      </dsp:nvSpPr>
      <dsp:spPr>
        <a:xfrm>
          <a:off x="3613868" y="2648074"/>
          <a:ext cx="1352098" cy="85858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Finanční úvěr</a:t>
          </a:r>
          <a:endParaRPr lang="cs-CZ" sz="2000" kern="1200" dirty="0"/>
        </a:p>
      </dsp:txBody>
      <dsp:txXfrm>
        <a:off x="3613868" y="2648074"/>
        <a:ext cx="1352098" cy="858582"/>
      </dsp:txXfrm>
    </dsp:sp>
    <dsp:sp modelId="{2EBEB660-2254-40F2-91D5-CAF2AA8F082F}">
      <dsp:nvSpPr>
        <dsp:cNvPr id="0" name=""/>
        <dsp:cNvSpPr/>
      </dsp:nvSpPr>
      <dsp:spPr>
        <a:xfrm>
          <a:off x="5116199" y="2505353"/>
          <a:ext cx="1352098" cy="85858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6188F3-62C6-4386-85D2-9420D77C909D}">
      <dsp:nvSpPr>
        <dsp:cNvPr id="0" name=""/>
        <dsp:cNvSpPr/>
      </dsp:nvSpPr>
      <dsp:spPr>
        <a:xfrm>
          <a:off x="5266432" y="2648074"/>
          <a:ext cx="1352098" cy="85858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Obchodní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úvěr</a:t>
          </a:r>
          <a:endParaRPr lang="cs-CZ" sz="2000" kern="1200" dirty="0"/>
        </a:p>
      </dsp:txBody>
      <dsp:txXfrm>
        <a:off x="5266432" y="2648074"/>
        <a:ext cx="1352098" cy="8585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22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30723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30724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30725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30726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0727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0728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0729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0730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0731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0732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0733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0734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0735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</p:grpSp>
      </p:grpSp>
      <p:sp>
        <p:nvSpPr>
          <p:cNvPr id="30736" name="Rectangle 16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A23CF894-133E-4A5A-8FEF-A335D508AD38}" type="datetimeFigureOut">
              <a:rPr lang="cs-CZ"/>
              <a:pPr/>
              <a:t>12.5.2013</a:t>
            </a:fld>
            <a:endParaRPr lang="cs-CZ"/>
          </a:p>
        </p:txBody>
      </p:sp>
      <p:sp>
        <p:nvSpPr>
          <p:cNvPr id="30737" name="Rectangle 17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0738" name="Rectangle 18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2AEEEC4F-D0F5-43C9-B404-887AE3702D44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30739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0740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r>
              <a:rPr lang="cs-CZ"/>
              <a:t>Klepnutím lze upravit styl předlohy podnadpisů.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89DF95FF-DFCA-43A8-8FCE-42D6406C231F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1E245A70-D20A-4D1C-A4FB-8C2E003B57FC}" type="datetimeFigureOut">
              <a:rPr lang="cs-CZ"/>
              <a:pPr/>
              <a:t>12.5.2013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0E78D1A-DA78-4684-9680-70BA502B244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7315040E-D67C-4504-85F8-992FCC97F129}" type="datetimeFigureOut">
              <a:rPr lang="cs-CZ"/>
              <a:pPr/>
              <a:t>12.5.2013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C67BD22-5670-46FD-A5CB-F732D85C9648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A05554F9-1EE1-498D-9048-EA7C811465BE}" type="datetimeFigureOut">
              <a:rPr lang="cs-CZ"/>
              <a:pPr/>
              <a:t>12.5.2013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904EEF8-46C2-4247-BC78-97865DBF3D0F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9FA78C55-F2B0-45D9-BF36-A0D684CE0308}" type="datetimeFigureOut">
              <a:rPr lang="cs-CZ"/>
              <a:pPr/>
              <a:t>12.5.2013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0FED826-CE0C-4EF3-8784-B15E33FEDA0D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F4185607-7DF9-4009-B439-E63198BCAD60}" type="datetimeFigureOut">
              <a:rPr lang="cs-CZ"/>
              <a:pPr/>
              <a:t>12.5.2013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8E3269E-BB32-4758-9863-792C4178F2FD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D52AAB6E-8EF6-4E04-AB0D-117D47102A6B}" type="datetimeFigureOut">
              <a:rPr lang="cs-CZ"/>
              <a:pPr/>
              <a:t>12.5.2013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088A659-E8A5-402F-9C58-7C0AF38A1F0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CB8F229E-02AA-41ED-AFDE-1EC699A263E5}" type="datetimeFigureOut">
              <a:rPr lang="cs-CZ"/>
              <a:pPr/>
              <a:t>12.5.2013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70CC7177-3D42-4A03-8FF8-66B71B6EAB01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DA9213A4-F9A8-4766-BF2B-8BE2F6AA9984}" type="datetimeFigureOut">
              <a:rPr lang="cs-CZ"/>
              <a:pPr/>
              <a:t>12.5.2013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129B13B-177F-4805-A8F8-E93D83BAC0BA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37B9D5D2-F836-4E90-ABD5-D2FA0ECFA9B2}" type="datetimeFigureOut">
              <a:rPr lang="cs-CZ"/>
              <a:pPr/>
              <a:t>12.5.2013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D8BF114-5ADF-4140-A9DE-0A0454B2D8F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F8E5FC4E-8A28-4941-BEBC-A2919F275FEB}" type="datetimeFigureOut">
              <a:rPr lang="cs-CZ"/>
              <a:pPr/>
              <a:t>12.5.2013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9DE548-FE58-445A-822D-83952B94DE75}" type="datetimeFigureOut">
              <a:rPr lang="cs-CZ"/>
              <a:pPr>
                <a:defRPr/>
              </a:pPr>
              <a:t>12.5.2013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7BB494-6FA0-4147-90D1-08A2530B9C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AC61BE-A809-4B15-AB28-810CEE602C48}" type="datetimeFigureOut">
              <a:rPr lang="cs-CZ"/>
              <a:pPr>
                <a:defRPr/>
              </a:pPr>
              <a:t>12.5.2013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73F2B7-8A90-4A24-BF56-F8813366A2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endParaRPr lang="cs-CZ"/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 Black" pitchFamily="34" charset="0"/>
              </a:defRPr>
            </a:lvl1pPr>
          </a:lstStyle>
          <a:p>
            <a:fld id="{209F9AB9-5BB0-432A-858F-0C9071EB86B6}" type="slidenum">
              <a:rPr lang="cs-CZ"/>
              <a:pPr/>
              <a:t>‹#›</a:t>
            </a:fld>
            <a:endParaRPr lang="cs-CZ"/>
          </a:p>
        </p:txBody>
      </p:sp>
      <p:grpSp>
        <p:nvGrpSpPr>
          <p:cNvPr id="29700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29701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29702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29703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29704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29705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29706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29707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29708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29709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cs-CZ">
                <a:solidFill>
                  <a:schemeClr val="accent2"/>
                </a:solidFill>
              </a:endParaRPr>
            </a:p>
          </p:txBody>
        </p:sp>
      </p:grpSp>
      <p:sp>
        <p:nvSpPr>
          <p:cNvPr id="29710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9711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9712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fld id="{8160CA96-DE0F-4C03-AAFB-79D0C96D34B0}" type="datetimeFigureOut">
              <a:rPr lang="cs-CZ"/>
              <a:pPr/>
              <a:t>12.5.2013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7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2560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25" name="Date Placeholder 4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rgbClr val="FEFEFE"/>
                </a:solidFill>
                <a:latin typeface="+mn-lt"/>
              </a:defRPr>
            </a:lvl1pPr>
          </a:lstStyle>
          <a:p>
            <a:pPr>
              <a:defRPr/>
            </a:pPr>
            <a:fld id="{11824361-756E-4B62-8984-F6C6EA7DEF45}" type="datetimeFigureOut">
              <a:rPr lang="cs-CZ"/>
              <a:pPr>
                <a:defRPr/>
              </a:pPr>
              <a:t>12.5.2013</a:t>
            </a:fld>
            <a:endParaRPr lang="cs-CZ"/>
          </a:p>
        </p:txBody>
      </p:sp>
      <p:sp>
        <p:nvSpPr>
          <p:cNvPr id="126" name="Footer Placeholder 5"/>
          <p:cNvSpPr>
            <a:spLocks noGrp="1"/>
          </p:cNvSpPr>
          <p:nvPr>
            <p:ph type="ftr" sz="quarter" idx="3"/>
          </p:nvPr>
        </p:nvSpPr>
        <p:spPr>
          <a:xfrm>
            <a:off x="4641850" y="5724525"/>
            <a:ext cx="34925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accent1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7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fontAlgn="auto">
              <a:spcBef>
                <a:spcPts val="0"/>
              </a:spcBef>
              <a:spcAft>
                <a:spcPts val="0"/>
              </a:spcAft>
              <a:defRPr sz="1200">
                <a:solidFill>
                  <a:srgbClr val="FEFEFE"/>
                </a:solidFill>
                <a:latin typeface="+mn-lt"/>
              </a:defRPr>
            </a:lvl1pPr>
          </a:lstStyle>
          <a:p>
            <a:pPr>
              <a:defRPr/>
            </a:pPr>
            <a:fld id="{81A008D6-5013-44A4-A534-9FA6E7504E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</p:sldLayoutIdLst>
  <p:transition/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268413"/>
            <a:ext cx="8229600" cy="4857750"/>
          </a:xfrm>
        </p:spPr>
        <p:txBody>
          <a:bodyPr anchor="ctr"/>
          <a:lstStyle/>
          <a:p>
            <a:pPr marL="0" indent="0" defTabSz="457200">
              <a:buFont typeface="Wingdings" pitchFamily="2" charset="2"/>
              <a:buNone/>
            </a:pPr>
            <a:endParaRPr lang="cs-CZ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381000" y="3175"/>
            <a:ext cx="9555163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291" name="Rectangle 5"/>
          <p:cNvSpPr>
            <a:spLocks noChangeArrowheads="1"/>
          </p:cNvSpPr>
          <p:nvPr/>
        </p:nvSpPr>
        <p:spPr bwMode="auto">
          <a:xfrm>
            <a:off x="3203575" y="2133600"/>
            <a:ext cx="3486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cs typeface="Arial" charset="0"/>
              </a:rPr>
              <a:t>Ing. Veronika Dostálková MBA</a:t>
            </a:r>
          </a:p>
        </p:txBody>
      </p:sp>
      <p:sp>
        <p:nvSpPr>
          <p:cNvPr id="12292" name="Rectangle 6"/>
          <p:cNvSpPr>
            <a:spLocks noChangeArrowheads="1"/>
          </p:cNvSpPr>
          <p:nvPr/>
        </p:nvSpPr>
        <p:spPr bwMode="auto">
          <a:xfrm>
            <a:off x="3276600" y="2708275"/>
            <a:ext cx="31559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cs typeface="Arial" charset="0"/>
              </a:rPr>
              <a:t>Finance a peníze v podniku</a:t>
            </a:r>
          </a:p>
        </p:txBody>
      </p:sp>
      <p:sp>
        <p:nvSpPr>
          <p:cNvPr id="12293" name="Rectangle 7"/>
          <p:cNvSpPr>
            <a:spLocks noChangeArrowheads="1"/>
          </p:cNvSpPr>
          <p:nvPr/>
        </p:nvSpPr>
        <p:spPr bwMode="auto">
          <a:xfrm>
            <a:off x="3348038" y="3429000"/>
            <a:ext cx="24447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cs typeface="Arial" charset="0"/>
              </a:rPr>
              <a:t>Finanční gramotnost</a:t>
            </a:r>
          </a:p>
        </p:txBody>
      </p:sp>
      <p:sp>
        <p:nvSpPr>
          <p:cNvPr id="12294" name="Rectangle 8"/>
          <p:cNvSpPr>
            <a:spLocks noChangeArrowheads="1"/>
          </p:cNvSpPr>
          <p:nvPr/>
        </p:nvSpPr>
        <p:spPr bwMode="auto">
          <a:xfrm>
            <a:off x="3563938" y="4005263"/>
            <a:ext cx="11874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cs typeface="Arial" charset="0"/>
              </a:rPr>
              <a:t> 3. ročník</a:t>
            </a:r>
          </a:p>
        </p:txBody>
      </p:sp>
      <p:sp>
        <p:nvSpPr>
          <p:cNvPr id="12295" name="Rectangle 9"/>
          <p:cNvSpPr>
            <a:spLocks noChangeArrowheads="1"/>
          </p:cNvSpPr>
          <p:nvPr/>
        </p:nvSpPr>
        <p:spPr bwMode="auto">
          <a:xfrm>
            <a:off x="3419475" y="5229225"/>
            <a:ext cx="12382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cs typeface="Arial" charset="0"/>
              </a:rPr>
              <a:t>Září 2012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4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2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2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22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89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title" idx="4294967295"/>
          </p:nvPr>
        </p:nvSpPr>
        <p:spPr/>
        <p:txBody>
          <a:bodyPr anchor="b"/>
          <a:lstStyle/>
          <a:p>
            <a:r>
              <a:rPr lang="cs-CZ" b="1"/>
              <a:t>ANOTACE</a:t>
            </a:r>
          </a:p>
        </p:txBody>
      </p:sp>
      <p:sp>
        <p:nvSpPr>
          <p:cNvPr id="13314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sz="2800">
                <a:cs typeface="Arial" charset="0"/>
              </a:rPr>
              <a:t>Záměrem této sady výukových materiálů s názvem </a:t>
            </a:r>
            <a:r>
              <a:rPr lang="cs-CZ" sz="2800" u="sng">
                <a:cs typeface="Arial" charset="0"/>
              </a:rPr>
              <a:t>Finanční gramotnost</a:t>
            </a:r>
            <a:r>
              <a:rPr lang="cs-CZ" sz="2800">
                <a:cs typeface="Arial" charset="0"/>
              </a:rPr>
              <a:t> je poskytnout studentům oboru Klempíř potřebné informace o bankovních produktech, spoření a zadlužování. </a:t>
            </a:r>
          </a:p>
          <a:p>
            <a:pPr>
              <a:lnSpc>
                <a:spcPct val="90000"/>
              </a:lnSpc>
            </a:pPr>
            <a:r>
              <a:rPr lang="cs-CZ" sz="2800">
                <a:cs typeface="Arial" charset="0"/>
              </a:rPr>
              <a:t>Jednotlivé DUMy (prezentace) v této sadě popíší postupně tematické oblasti, které jsou probírány v předmětu Ekonomika na naší SŠ. </a:t>
            </a:r>
          </a:p>
          <a:p>
            <a:pPr>
              <a:lnSpc>
                <a:spcPct val="90000"/>
              </a:lnSpc>
            </a:pPr>
            <a:r>
              <a:rPr lang="cs-CZ" sz="2800">
                <a:cs typeface="Arial" charset="0"/>
              </a:rPr>
              <a:t>Konkrétně tato prezentace je zaměřena na </a:t>
            </a:r>
            <a:r>
              <a:rPr lang="cs-CZ" sz="2800" u="sng">
                <a:cs typeface="Arial" charset="0"/>
              </a:rPr>
              <a:t>finance a peníze v podniku.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3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3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33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33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33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33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33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33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33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4733925" y="2708275"/>
            <a:ext cx="3313113" cy="1701800"/>
          </a:xfrm>
        </p:spPr>
        <p:txBody>
          <a:bodyPr anchor="b">
            <a:normAutofit fontScale="90000"/>
          </a:bodyPr>
          <a:lstStyle/>
          <a:p>
            <a:r>
              <a:rPr lang="cs-CZ" sz="4200">
                <a:solidFill>
                  <a:srgbClr val="FFFFFF"/>
                </a:solidFill>
              </a:rPr>
              <a:t>Finance a peníze v podniku</a:t>
            </a:r>
          </a:p>
        </p:txBody>
      </p:sp>
      <p:sp>
        <p:nvSpPr>
          <p:cNvPr id="14338" name="Podnadpis 2"/>
          <p:cNvSpPr>
            <a:spLocks noGrp="1"/>
          </p:cNvSpPr>
          <p:nvPr>
            <p:ph type="subTitle" idx="4294967295"/>
          </p:nvPr>
        </p:nvSpPr>
        <p:spPr>
          <a:xfrm>
            <a:off x="4733925" y="4421188"/>
            <a:ext cx="3309938" cy="1260475"/>
          </a:xfrm>
        </p:spPr>
        <p:txBody>
          <a:bodyPr/>
          <a:lstStyle/>
          <a:p>
            <a:pPr marL="0" indent="0">
              <a:buFont typeface="Wingdings" pitchFamily="2" charset="2"/>
              <a:buNone/>
            </a:pPr>
            <a:r>
              <a:rPr lang="cs-CZ" sz="2600" b="1"/>
              <a:t>Finance a peníze v podniku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2"/>
          <p:cNvSpPr>
            <a:spLocks noGrp="1"/>
          </p:cNvSpPr>
          <p:nvPr>
            <p:ph type="title" idx="4294967295"/>
          </p:nvPr>
        </p:nvSpPr>
        <p:spPr/>
        <p:txBody>
          <a:bodyPr anchor="b"/>
          <a:lstStyle/>
          <a:p>
            <a:r>
              <a:rPr lang="cs-CZ"/>
              <a:t>Finance</a:t>
            </a:r>
          </a:p>
        </p:txBody>
      </p:sp>
      <p:sp>
        <p:nvSpPr>
          <p:cNvPr id="15362" name="Zástupný symbol pro obsah 1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r>
              <a:rPr lang="cs-CZ"/>
              <a:t>Pojem finance zahrnuje oběh peněžních prostředků podniku a také peněžní vztahy podniku.</a:t>
            </a:r>
          </a:p>
          <a:p>
            <a:pPr>
              <a:buFont typeface="Wingdings" pitchFamily="2" charset="2"/>
              <a:buNone/>
            </a:pPr>
            <a:r>
              <a:rPr lang="cs-CZ"/>
              <a:t>Finanční vztahy:</a:t>
            </a:r>
          </a:p>
          <a:p>
            <a:r>
              <a:rPr lang="cs-CZ"/>
              <a:t>Nákup výrobních prostředků, zásob aj. výrobních nákladů.</a:t>
            </a:r>
          </a:p>
          <a:p>
            <a:r>
              <a:rPr lang="cs-CZ"/>
              <a:t>Náklady spojeny s prodejem zboží a služeb.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2"/>
          <p:cNvSpPr>
            <a:spLocks noGrp="1"/>
          </p:cNvSpPr>
          <p:nvPr>
            <p:ph type="title" idx="4294967295"/>
          </p:nvPr>
        </p:nvSpPr>
        <p:spPr/>
        <p:txBody>
          <a:bodyPr anchor="b"/>
          <a:lstStyle/>
          <a:p>
            <a:r>
              <a:rPr lang="cs-CZ"/>
              <a:t>Finanční stabilita podniku</a:t>
            </a:r>
          </a:p>
        </p:txBody>
      </p:sp>
      <p:sp>
        <p:nvSpPr>
          <p:cNvPr id="16386" name="Zástupný symbol pro obsah 1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/>
              <a:t>K vyhodnocení používáme tyto ukazatele:</a:t>
            </a:r>
          </a:p>
          <a:p>
            <a:pPr>
              <a:lnSpc>
                <a:spcPct val="90000"/>
              </a:lnSpc>
            </a:pPr>
            <a:r>
              <a:rPr lang="cs-CZ"/>
              <a:t>Solventnost (množství peněz, které má firma k dispozici).</a:t>
            </a:r>
          </a:p>
          <a:p>
            <a:pPr>
              <a:lnSpc>
                <a:spcPct val="90000"/>
              </a:lnSpc>
            </a:pPr>
            <a:r>
              <a:rPr lang="cs-CZ"/>
              <a:t>Stupeň zadluženosti.</a:t>
            </a:r>
          </a:p>
          <a:p>
            <a:pPr>
              <a:lnSpc>
                <a:spcPct val="90000"/>
              </a:lnSpc>
            </a:pPr>
            <a:r>
              <a:rPr lang="cs-CZ"/>
              <a:t>Likvidita podniku (schopnost hradit své závazky v termínu).</a:t>
            </a:r>
          </a:p>
          <a:p>
            <a:pPr>
              <a:lnSpc>
                <a:spcPct val="90000"/>
              </a:lnSpc>
            </a:pPr>
            <a:r>
              <a:rPr lang="cs-CZ"/>
              <a:t>Rentabilita kapitálu (schopnost dosahovat výnosu v poměru k vloženému kapitálu).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2"/>
          <p:cNvSpPr>
            <a:spLocks noGrp="1"/>
          </p:cNvSpPr>
          <p:nvPr>
            <p:ph type="title" idx="4294967295"/>
          </p:nvPr>
        </p:nvSpPr>
        <p:spPr/>
        <p:txBody>
          <a:bodyPr anchor="b"/>
          <a:lstStyle/>
          <a:p>
            <a:r>
              <a:rPr lang="cs-CZ"/>
              <a:t>Tok peněz v podniku</a:t>
            </a:r>
          </a:p>
        </p:txBody>
      </p:sp>
      <p:sp>
        <p:nvSpPr>
          <p:cNvPr id="17410" name="Zástupný symbol pro obsah 1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Jde o pohyb finančních prostředků, ke kterému dochází hospodářskou činností podniku, kdy na jedné straně podnik vykazuje příjmy a na druhé výdaje.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/>
        <p:txBody>
          <a:bodyPr anchor="b">
            <a:normAutofit/>
          </a:bodyPr>
          <a:lstStyle/>
          <a:p>
            <a:r>
              <a:rPr lang="cs-CZ" sz="4000"/>
              <a:t>Odliv  finančních prostředků</a:t>
            </a:r>
          </a:p>
        </p:txBody>
      </p:sp>
      <p:sp>
        <p:nvSpPr>
          <p:cNvPr id="18434" name="Zástupný symbol pro obsah 1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800">
                <a:solidFill>
                  <a:srgbClr val="FF0000"/>
                </a:solidFill>
              </a:rPr>
              <a:t>Opotřebení majetku</a:t>
            </a:r>
          </a:p>
          <a:p>
            <a:pPr>
              <a:lnSpc>
                <a:spcPct val="80000"/>
              </a:lnSpc>
            </a:pPr>
            <a:r>
              <a:rPr lang="cs-CZ" sz="2800"/>
              <a:t>Vybavení s věkem ztrácí svou hodnotu (nutná investice do oprav a udržování).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800">
                <a:solidFill>
                  <a:srgbClr val="FF0000"/>
                </a:solidFill>
              </a:rPr>
              <a:t>Mzdové náklady</a:t>
            </a:r>
          </a:p>
          <a:p>
            <a:pPr>
              <a:lnSpc>
                <a:spcPct val="80000"/>
              </a:lnSpc>
            </a:pPr>
            <a:r>
              <a:rPr lang="cs-CZ" sz="2800"/>
              <a:t>Pravidelná mzda jako odměna zaměstnancům za jejich odvedenou práci.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800">
                <a:solidFill>
                  <a:srgbClr val="FF0000"/>
                </a:solidFill>
              </a:rPr>
              <a:t>Nákup surovin a materiálu pro výrobu</a:t>
            </a:r>
          </a:p>
          <a:p>
            <a:pPr>
              <a:lnSpc>
                <a:spcPct val="80000"/>
              </a:lnSpc>
            </a:pPr>
            <a:r>
              <a:rPr lang="cs-CZ" sz="2800"/>
              <a:t>Každodenně dochází ke spotřebě surovin vstupujících do výroby.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800">
                <a:solidFill>
                  <a:srgbClr val="FF0000"/>
                </a:solidFill>
              </a:rPr>
              <a:t>Provozní režie</a:t>
            </a:r>
          </a:p>
          <a:p>
            <a:pPr>
              <a:lnSpc>
                <a:spcPct val="80000"/>
              </a:lnSpc>
            </a:pPr>
            <a:r>
              <a:rPr lang="cs-CZ" sz="2800"/>
              <a:t>Nájemné, voda, plyn, elektřina, poplatky a daně.</a:t>
            </a:r>
          </a:p>
          <a:p>
            <a:pPr>
              <a:lnSpc>
                <a:spcPct val="80000"/>
              </a:lnSpc>
            </a:pPr>
            <a:endParaRPr lang="cs-CZ" sz="280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2"/>
          <p:cNvSpPr>
            <a:spLocks noGrp="1"/>
          </p:cNvSpPr>
          <p:nvPr>
            <p:ph type="title" idx="4294967295"/>
          </p:nvPr>
        </p:nvSpPr>
        <p:spPr/>
        <p:txBody>
          <a:bodyPr anchor="b"/>
          <a:lstStyle/>
          <a:p>
            <a:r>
              <a:rPr lang="cs-CZ"/>
              <a:t>Příliv finančních prostředků</a:t>
            </a:r>
          </a:p>
        </p:txBody>
      </p:sp>
      <p:sp>
        <p:nvSpPr>
          <p:cNvPr id="19458" name="Zástupný symbol pro obsah 1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3600" b="1">
                <a:solidFill>
                  <a:schemeClr val="accent1"/>
                </a:solidFill>
              </a:rPr>
              <a:t>Tržby</a:t>
            </a:r>
          </a:p>
          <a:p>
            <a:r>
              <a:rPr lang="cs-CZ"/>
              <a:t>Platby odběratelů za výrobky či služby</a:t>
            </a:r>
          </a:p>
          <a:p>
            <a:pPr>
              <a:buFont typeface="Wingdings" pitchFamily="2" charset="2"/>
              <a:buNone/>
            </a:pPr>
            <a:endParaRPr lang="cs-CZ"/>
          </a:p>
          <a:p>
            <a:pPr>
              <a:buFont typeface="Wingdings" pitchFamily="2" charset="2"/>
              <a:buNone/>
            </a:pPr>
            <a:r>
              <a:rPr lang="cs-CZ" b="1">
                <a:solidFill>
                  <a:schemeClr val="accent1"/>
                </a:solidFill>
              </a:rPr>
              <a:t>Příjmy z pronájmů</a:t>
            </a:r>
          </a:p>
          <a:p>
            <a:r>
              <a:rPr lang="cs-CZ"/>
              <a:t>Pronájem nemovitosti, technologie.</a:t>
            </a:r>
          </a:p>
          <a:p>
            <a:pPr>
              <a:buFont typeface="Wingdings" pitchFamily="2" charset="2"/>
              <a:buNone/>
            </a:pPr>
            <a:r>
              <a:rPr lang="cs-CZ"/>
              <a:t>Vrácení přeplatků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2"/>
          <p:cNvSpPr>
            <a:spLocks noGrp="1"/>
          </p:cNvSpPr>
          <p:nvPr>
            <p:ph type="title" idx="4294967295"/>
          </p:nvPr>
        </p:nvSpPr>
        <p:spPr/>
        <p:txBody>
          <a:bodyPr anchor="b"/>
          <a:lstStyle/>
          <a:p>
            <a:r>
              <a:rPr lang="cs-CZ"/>
              <a:t>Zdroje financování podniku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</p:nvPr>
        </p:nvGraphicFramePr>
        <p:xfrm>
          <a:off x="1049338" y="2284412"/>
          <a:ext cx="6777037" cy="35083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/>
        <p:txBody>
          <a:bodyPr anchor="b">
            <a:normAutofit/>
          </a:bodyPr>
          <a:lstStyle/>
          <a:p>
            <a:r>
              <a:rPr lang="cs-CZ" sz="4000"/>
              <a:t>Vlastní finanční zdroje podniku</a:t>
            </a:r>
          </a:p>
        </p:txBody>
      </p:sp>
      <p:sp>
        <p:nvSpPr>
          <p:cNvPr id="21506" name="Zástupný symbol pro obsah 1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 u="sng"/>
              <a:t>Základní jmění</a:t>
            </a:r>
          </a:p>
          <a:p>
            <a:r>
              <a:rPr lang="cs-CZ"/>
              <a:t>Vložený kapitál společníků, hodnota vydaných akcií, členské podíly.</a:t>
            </a:r>
          </a:p>
          <a:p>
            <a:pPr>
              <a:buFont typeface="Wingdings" pitchFamily="2" charset="2"/>
              <a:buNone/>
            </a:pPr>
            <a:endParaRPr lang="cs-CZ"/>
          </a:p>
          <a:p>
            <a:pPr>
              <a:buFont typeface="Wingdings" pitchFamily="2" charset="2"/>
              <a:buNone/>
            </a:pPr>
            <a:r>
              <a:rPr lang="cs-CZ" u="sng"/>
              <a:t>Interní financování</a:t>
            </a:r>
          </a:p>
          <a:p>
            <a:r>
              <a:rPr lang="cs-CZ"/>
              <a:t>Zisk (kladný hospodářský výsledek).</a:t>
            </a:r>
          </a:p>
          <a:p>
            <a:pPr>
              <a:buFont typeface="Wingdings" pitchFamily="2" charset="2"/>
              <a:buNone/>
            </a:pP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2"/>
          <p:cNvSpPr>
            <a:spLocks noGrp="1"/>
          </p:cNvSpPr>
          <p:nvPr>
            <p:ph type="title" idx="4294967295"/>
          </p:nvPr>
        </p:nvSpPr>
        <p:spPr/>
        <p:txBody>
          <a:bodyPr anchor="b"/>
          <a:lstStyle/>
          <a:p>
            <a:r>
              <a:rPr lang="cs-CZ"/>
              <a:t>Cizí finanční zdroje</a:t>
            </a:r>
          </a:p>
        </p:txBody>
      </p:sp>
      <p:sp>
        <p:nvSpPr>
          <p:cNvPr id="22530" name="Zástupný symbol pro obsah 1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 u="sng"/>
              <a:t>Finanční úvěr</a:t>
            </a:r>
          </a:p>
          <a:p>
            <a:r>
              <a:rPr lang="cs-CZ"/>
              <a:t>Bankovní úvěr</a:t>
            </a:r>
          </a:p>
          <a:p>
            <a:pPr>
              <a:buFont typeface="Wingdings" pitchFamily="2" charset="2"/>
              <a:buNone/>
            </a:pPr>
            <a:r>
              <a:rPr lang="cs-CZ" u="sng"/>
              <a:t>Obchodní úvěr</a:t>
            </a:r>
          </a:p>
          <a:p>
            <a:r>
              <a:rPr lang="cs-CZ"/>
              <a:t>Poskytují je dodavatelé odběrateli.</a:t>
            </a:r>
          </a:p>
          <a:p>
            <a:r>
              <a:rPr lang="cs-CZ"/>
              <a:t>Např. na nákup strojů, výrobních linek, staveb atd. tyto potom odběratel dodavateli postupně splácí.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 idx="4294967295"/>
          </p:nvPr>
        </p:nvSpPr>
        <p:spPr/>
        <p:txBody>
          <a:bodyPr anchor="b"/>
          <a:lstStyle/>
          <a:p>
            <a:r>
              <a:rPr lang="cs-CZ" b="1">
                <a:solidFill>
                  <a:srgbClr val="002060"/>
                </a:solidFill>
              </a:rPr>
              <a:t>ZDROJE</a:t>
            </a:r>
          </a:p>
        </p:txBody>
      </p:sp>
      <p:sp>
        <p:nvSpPr>
          <p:cNvPr id="23554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marL="68263" indent="0">
              <a:buFont typeface="Wingdings" pitchFamily="2" charset="2"/>
              <a:buNone/>
            </a:pPr>
            <a:endParaRPr lang="cs-CZ" dirty="0"/>
          </a:p>
          <a:p>
            <a:pPr marL="68263" indent="0">
              <a:buNone/>
            </a:pPr>
            <a:r>
              <a:rPr lang="cs-CZ" dirty="0" smtClean="0"/>
              <a:t>KLÍNSKÝ, Petr; MUNCH, Otto. </a:t>
            </a:r>
            <a:r>
              <a:rPr lang="cs-CZ" i="1" dirty="0" smtClean="0"/>
              <a:t>Ekonomika pro obchodní akademie a ostatní střední školy </a:t>
            </a:r>
            <a:r>
              <a:rPr lang="cs-CZ" i="1" dirty="0" smtClean="0"/>
              <a:t>1-4</a:t>
            </a:r>
            <a:r>
              <a:rPr lang="cs-CZ" dirty="0" smtClean="0"/>
              <a:t>. </a:t>
            </a:r>
            <a:r>
              <a:rPr lang="cs-CZ" dirty="0" smtClean="0"/>
              <a:t>Praha: Fortuna, 2006, ISBN 80-7168-964-5. </a:t>
            </a:r>
            <a:endParaRPr lang="cs-CZ" dirty="0"/>
          </a:p>
          <a:p>
            <a:pPr marL="68263" indent="0">
              <a:buFont typeface="Wingdings" pitchFamily="2" charset="2"/>
              <a:buNone/>
            </a:pPr>
            <a:endParaRPr lang="cs-CZ" dirty="0"/>
          </a:p>
          <a:p>
            <a:pPr marL="68263" indent="0">
              <a:buFont typeface="Wingdings" pitchFamily="2" charset="2"/>
              <a:buNone/>
            </a:pP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5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35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35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4" grpId="0" build="p"/>
    </p:bld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ixel">
  <a:themeElements>
    <a:clrScheme name="Pixel 12">
      <a:dk1>
        <a:srgbClr val="000000"/>
      </a:dk1>
      <a:lt1>
        <a:srgbClr val="FFFFFF"/>
      </a:lt1>
      <a:dk2>
        <a:srgbClr val="000000"/>
      </a:dk2>
      <a:lt2>
        <a:srgbClr val="00007D"/>
      </a:lt2>
      <a:accent1>
        <a:srgbClr val="9999FF"/>
      </a:accent1>
      <a:accent2>
        <a:srgbClr val="9999CC"/>
      </a:accent2>
      <a:accent3>
        <a:srgbClr val="FFFFFF"/>
      </a:accent3>
      <a:accent4>
        <a:srgbClr val="000000"/>
      </a:accent4>
      <a:accent5>
        <a:srgbClr val="CACAFF"/>
      </a:accent5>
      <a:accent6>
        <a:srgbClr val="8A8AB9"/>
      </a:accent6>
      <a:hlink>
        <a:srgbClr val="666699"/>
      </a:hlink>
      <a:folHlink>
        <a:srgbClr val="CCCCE6"/>
      </a:folHlink>
    </a:clrScheme>
    <a:fontScheme name="Pixe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"/>
        <a:ea typeface=""/>
        <a:cs typeface=""/>
      </a:majorFont>
      <a:minorFont>
        <a:latin typeface=""/>
        <a:ea typeface=""/>
        <a:cs typeface="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430</TotalTime>
  <Words>357</Words>
  <Application>Microsoft Office PowerPoint</Application>
  <PresentationFormat>Předvádění na obrazovce (4:3)</PresentationFormat>
  <Paragraphs>64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Pixel</vt:lpstr>
      <vt:lpstr>Austin</vt:lpstr>
      <vt:lpstr>Snímek 1</vt:lpstr>
      <vt:lpstr>ANOTACE</vt:lpstr>
      <vt:lpstr>Finance a peníze v podniku</vt:lpstr>
      <vt:lpstr>Finance</vt:lpstr>
      <vt:lpstr>Finanční stabilita podniku</vt:lpstr>
      <vt:lpstr>Tok peněz v podniku</vt:lpstr>
      <vt:lpstr>Odliv  finančních prostředků</vt:lpstr>
      <vt:lpstr>Příliv finančních prostředků</vt:lpstr>
      <vt:lpstr>Zdroje financování podniku</vt:lpstr>
      <vt:lpstr>Vlastní finanční zdroje podniku</vt:lpstr>
      <vt:lpstr>Cizí finanční zdroje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Finance a peníze v podniku</dc:title>
  <dc:creator>Veronika Dostálková</dc:creator>
  <cp:lastModifiedBy>Veronika - Dostálková</cp:lastModifiedBy>
  <cp:revision>22</cp:revision>
  <dcterms:created xsi:type="dcterms:W3CDTF">2012-08-03T07:15:26Z</dcterms:created>
  <dcterms:modified xsi:type="dcterms:W3CDTF">2013-05-12T08:16:04Z</dcterms:modified>
</cp:coreProperties>
</file>