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87" r:id="rId2"/>
  </p:sldMasterIdLst>
  <p:sldIdLst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31CD8F-2663-460B-82CA-C8F43A2024DC}" type="doc">
      <dgm:prSet loTypeId="urn:microsoft.com/office/officeart/2005/8/layout/hierarchy1" loCatId="hierarchy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91CC4E72-AF47-4744-9A91-5E5342046334}">
      <dgm:prSet phldrT="[Text]"/>
      <dgm:spPr/>
      <dgm:t>
        <a:bodyPr/>
        <a:lstStyle/>
        <a:p>
          <a:r>
            <a:rPr lang="cs-CZ" dirty="0" smtClean="0"/>
            <a:t>majetek</a:t>
          </a:r>
          <a:endParaRPr lang="cs-CZ" dirty="0"/>
        </a:p>
      </dgm:t>
    </dgm:pt>
    <dgm:pt modelId="{22E0E94C-058D-45EB-83C6-63537A78BB60}" type="parTrans" cxnId="{C83FE5A4-F0AF-4F76-A332-FB5B11B3BC33}">
      <dgm:prSet/>
      <dgm:spPr/>
      <dgm:t>
        <a:bodyPr/>
        <a:lstStyle/>
        <a:p>
          <a:endParaRPr lang="cs-CZ"/>
        </a:p>
      </dgm:t>
    </dgm:pt>
    <dgm:pt modelId="{F8DBD5A4-ADF1-4353-AC11-CA634016150D}" type="sibTrans" cxnId="{C83FE5A4-F0AF-4F76-A332-FB5B11B3BC33}">
      <dgm:prSet/>
      <dgm:spPr/>
      <dgm:t>
        <a:bodyPr/>
        <a:lstStyle/>
        <a:p>
          <a:endParaRPr lang="cs-CZ"/>
        </a:p>
      </dgm:t>
    </dgm:pt>
    <dgm:pt modelId="{CAAB0C88-F106-4898-BBD4-2C5FB1FE4F7B}">
      <dgm:prSet phldrT="[Text]"/>
      <dgm:spPr/>
      <dgm:t>
        <a:bodyPr/>
        <a:lstStyle/>
        <a:p>
          <a:r>
            <a:rPr lang="cs-CZ" dirty="0" smtClean="0"/>
            <a:t>dlouhodobý</a:t>
          </a:r>
          <a:endParaRPr lang="cs-CZ" dirty="0"/>
        </a:p>
      </dgm:t>
    </dgm:pt>
    <dgm:pt modelId="{E0A5CA9F-C2AB-4C57-8A4B-CFB2DA58B497}" type="parTrans" cxnId="{6599C99E-EB3E-4484-AD38-CAD41CD6357E}">
      <dgm:prSet/>
      <dgm:spPr/>
      <dgm:t>
        <a:bodyPr/>
        <a:lstStyle/>
        <a:p>
          <a:endParaRPr lang="cs-CZ"/>
        </a:p>
      </dgm:t>
    </dgm:pt>
    <dgm:pt modelId="{48E70672-78E9-4E40-9A65-D0BF573F2204}" type="sibTrans" cxnId="{6599C99E-EB3E-4484-AD38-CAD41CD6357E}">
      <dgm:prSet/>
      <dgm:spPr/>
      <dgm:t>
        <a:bodyPr/>
        <a:lstStyle/>
        <a:p>
          <a:endParaRPr lang="cs-CZ"/>
        </a:p>
      </dgm:t>
    </dgm:pt>
    <dgm:pt modelId="{3F76735B-3BFD-4BEA-BD42-0846F4A105AD}">
      <dgm:prSet phldrT="[Text]"/>
      <dgm:spPr/>
      <dgm:t>
        <a:bodyPr/>
        <a:lstStyle/>
        <a:p>
          <a:r>
            <a:rPr lang="cs-CZ" dirty="0" smtClean="0"/>
            <a:t>oběžný</a:t>
          </a:r>
          <a:endParaRPr lang="cs-CZ" dirty="0"/>
        </a:p>
      </dgm:t>
    </dgm:pt>
    <dgm:pt modelId="{32A38CF3-6E51-4781-BB55-62F5692EADE2}" type="parTrans" cxnId="{AAFA6199-3ABA-4A44-BA3F-BB5ABBAAB142}">
      <dgm:prSet/>
      <dgm:spPr/>
      <dgm:t>
        <a:bodyPr/>
        <a:lstStyle/>
        <a:p>
          <a:endParaRPr lang="cs-CZ"/>
        </a:p>
      </dgm:t>
    </dgm:pt>
    <dgm:pt modelId="{DAD2128C-861E-4B5A-AD52-9382F09EDB38}" type="sibTrans" cxnId="{AAFA6199-3ABA-4A44-BA3F-BB5ABBAAB142}">
      <dgm:prSet/>
      <dgm:spPr/>
      <dgm:t>
        <a:bodyPr/>
        <a:lstStyle/>
        <a:p>
          <a:endParaRPr lang="cs-CZ"/>
        </a:p>
      </dgm:t>
    </dgm:pt>
    <dgm:pt modelId="{78D98665-CC68-4DE4-86EE-DA1A1AD43096}" type="pres">
      <dgm:prSet presAssocID="{A031CD8F-2663-460B-82CA-C8F43A2024D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12AEF9E6-CC40-4081-A757-11FB9D559754}" type="pres">
      <dgm:prSet presAssocID="{91CC4E72-AF47-4744-9A91-5E5342046334}" presName="hierRoot1" presStyleCnt="0"/>
      <dgm:spPr/>
    </dgm:pt>
    <dgm:pt modelId="{080BD903-890D-49C7-B3C3-03875D75D659}" type="pres">
      <dgm:prSet presAssocID="{91CC4E72-AF47-4744-9A91-5E5342046334}" presName="composite" presStyleCnt="0"/>
      <dgm:spPr/>
    </dgm:pt>
    <dgm:pt modelId="{00BC7069-61E7-4CD0-A55A-AF9FA80CC7A3}" type="pres">
      <dgm:prSet presAssocID="{91CC4E72-AF47-4744-9A91-5E5342046334}" presName="background" presStyleLbl="node0" presStyleIdx="0" presStyleCnt="1"/>
      <dgm:spPr/>
    </dgm:pt>
    <dgm:pt modelId="{49D5607D-EB56-4D4E-BFAC-4E1D56F78F75}" type="pres">
      <dgm:prSet presAssocID="{91CC4E72-AF47-4744-9A91-5E5342046334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0D33628-EBE5-4B53-A54B-EFA17C8D310C}" type="pres">
      <dgm:prSet presAssocID="{91CC4E72-AF47-4744-9A91-5E5342046334}" presName="hierChild2" presStyleCnt="0"/>
      <dgm:spPr/>
    </dgm:pt>
    <dgm:pt modelId="{B0FC628F-669E-4568-943B-D4220E8E01CA}" type="pres">
      <dgm:prSet presAssocID="{E0A5CA9F-C2AB-4C57-8A4B-CFB2DA58B497}" presName="Name10" presStyleLbl="parChTrans1D2" presStyleIdx="0" presStyleCnt="2"/>
      <dgm:spPr/>
      <dgm:t>
        <a:bodyPr/>
        <a:lstStyle/>
        <a:p>
          <a:endParaRPr lang="cs-CZ"/>
        </a:p>
      </dgm:t>
    </dgm:pt>
    <dgm:pt modelId="{AE729D3F-F8A9-4FC4-9B59-332B5F41FAEC}" type="pres">
      <dgm:prSet presAssocID="{CAAB0C88-F106-4898-BBD4-2C5FB1FE4F7B}" presName="hierRoot2" presStyleCnt="0"/>
      <dgm:spPr/>
    </dgm:pt>
    <dgm:pt modelId="{231B5DA7-CD45-4A70-A57F-3AC1DF1B0A74}" type="pres">
      <dgm:prSet presAssocID="{CAAB0C88-F106-4898-BBD4-2C5FB1FE4F7B}" presName="composite2" presStyleCnt="0"/>
      <dgm:spPr/>
    </dgm:pt>
    <dgm:pt modelId="{E4BA652D-5F9D-4B75-B435-6AEAE572275E}" type="pres">
      <dgm:prSet presAssocID="{CAAB0C88-F106-4898-BBD4-2C5FB1FE4F7B}" presName="background2" presStyleLbl="node2" presStyleIdx="0" presStyleCnt="2"/>
      <dgm:spPr/>
    </dgm:pt>
    <dgm:pt modelId="{66A48D78-2089-4961-8DF8-2683EE3122CF}" type="pres">
      <dgm:prSet presAssocID="{CAAB0C88-F106-4898-BBD4-2C5FB1FE4F7B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D8A424D-06C3-4255-8271-691E885BE6E7}" type="pres">
      <dgm:prSet presAssocID="{CAAB0C88-F106-4898-BBD4-2C5FB1FE4F7B}" presName="hierChild3" presStyleCnt="0"/>
      <dgm:spPr/>
    </dgm:pt>
    <dgm:pt modelId="{47E817F1-50DF-40F0-877F-44BFCFEFCEBA}" type="pres">
      <dgm:prSet presAssocID="{32A38CF3-6E51-4781-BB55-62F5692EADE2}" presName="Name10" presStyleLbl="parChTrans1D2" presStyleIdx="1" presStyleCnt="2"/>
      <dgm:spPr/>
      <dgm:t>
        <a:bodyPr/>
        <a:lstStyle/>
        <a:p>
          <a:endParaRPr lang="cs-CZ"/>
        </a:p>
      </dgm:t>
    </dgm:pt>
    <dgm:pt modelId="{94EF71A6-1F10-4D1A-9C55-A823B8C3470F}" type="pres">
      <dgm:prSet presAssocID="{3F76735B-3BFD-4BEA-BD42-0846F4A105AD}" presName="hierRoot2" presStyleCnt="0"/>
      <dgm:spPr/>
    </dgm:pt>
    <dgm:pt modelId="{81A7FDC1-D569-416A-A38C-1BDBB00D8DDB}" type="pres">
      <dgm:prSet presAssocID="{3F76735B-3BFD-4BEA-BD42-0846F4A105AD}" presName="composite2" presStyleCnt="0"/>
      <dgm:spPr/>
    </dgm:pt>
    <dgm:pt modelId="{154FDF28-B9CC-4977-ACF9-9878DFC80E98}" type="pres">
      <dgm:prSet presAssocID="{3F76735B-3BFD-4BEA-BD42-0846F4A105AD}" presName="background2" presStyleLbl="node2" presStyleIdx="1" presStyleCnt="2"/>
      <dgm:spPr/>
    </dgm:pt>
    <dgm:pt modelId="{AA3C7066-438D-4904-8F04-8049BAFA5146}" type="pres">
      <dgm:prSet presAssocID="{3F76735B-3BFD-4BEA-BD42-0846F4A105AD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930C5F9-509A-4F40-8B82-981D4F5B8F30}" type="pres">
      <dgm:prSet presAssocID="{3F76735B-3BFD-4BEA-BD42-0846F4A105AD}" presName="hierChild3" presStyleCnt="0"/>
      <dgm:spPr/>
    </dgm:pt>
  </dgm:ptLst>
  <dgm:cxnLst>
    <dgm:cxn modelId="{B999164B-E0EA-4C4F-BBAD-FBEFD7C93AA1}" type="presOf" srcId="{32A38CF3-6E51-4781-BB55-62F5692EADE2}" destId="{47E817F1-50DF-40F0-877F-44BFCFEFCEBA}" srcOrd="0" destOrd="0" presId="urn:microsoft.com/office/officeart/2005/8/layout/hierarchy1"/>
    <dgm:cxn modelId="{C83FE5A4-F0AF-4F76-A332-FB5B11B3BC33}" srcId="{A031CD8F-2663-460B-82CA-C8F43A2024DC}" destId="{91CC4E72-AF47-4744-9A91-5E5342046334}" srcOrd="0" destOrd="0" parTransId="{22E0E94C-058D-45EB-83C6-63537A78BB60}" sibTransId="{F8DBD5A4-ADF1-4353-AC11-CA634016150D}"/>
    <dgm:cxn modelId="{6599C99E-EB3E-4484-AD38-CAD41CD6357E}" srcId="{91CC4E72-AF47-4744-9A91-5E5342046334}" destId="{CAAB0C88-F106-4898-BBD4-2C5FB1FE4F7B}" srcOrd="0" destOrd="0" parTransId="{E0A5CA9F-C2AB-4C57-8A4B-CFB2DA58B497}" sibTransId="{48E70672-78E9-4E40-9A65-D0BF573F2204}"/>
    <dgm:cxn modelId="{1F8B9607-CE58-4565-82BF-119E5817AF74}" type="presOf" srcId="{3F76735B-3BFD-4BEA-BD42-0846F4A105AD}" destId="{AA3C7066-438D-4904-8F04-8049BAFA5146}" srcOrd="0" destOrd="0" presId="urn:microsoft.com/office/officeart/2005/8/layout/hierarchy1"/>
    <dgm:cxn modelId="{AAFA6199-3ABA-4A44-BA3F-BB5ABBAAB142}" srcId="{91CC4E72-AF47-4744-9A91-5E5342046334}" destId="{3F76735B-3BFD-4BEA-BD42-0846F4A105AD}" srcOrd="1" destOrd="0" parTransId="{32A38CF3-6E51-4781-BB55-62F5692EADE2}" sibTransId="{DAD2128C-861E-4B5A-AD52-9382F09EDB38}"/>
    <dgm:cxn modelId="{7D2BCA9D-BBC6-48E7-818A-7CA7AC9B1198}" type="presOf" srcId="{A031CD8F-2663-460B-82CA-C8F43A2024DC}" destId="{78D98665-CC68-4DE4-86EE-DA1A1AD43096}" srcOrd="0" destOrd="0" presId="urn:microsoft.com/office/officeart/2005/8/layout/hierarchy1"/>
    <dgm:cxn modelId="{7DBB390B-432F-40E0-B4D4-0780AAE29718}" type="presOf" srcId="{CAAB0C88-F106-4898-BBD4-2C5FB1FE4F7B}" destId="{66A48D78-2089-4961-8DF8-2683EE3122CF}" srcOrd="0" destOrd="0" presId="urn:microsoft.com/office/officeart/2005/8/layout/hierarchy1"/>
    <dgm:cxn modelId="{094484AC-CE51-4E2B-858B-6E2D8F3517E4}" type="presOf" srcId="{91CC4E72-AF47-4744-9A91-5E5342046334}" destId="{49D5607D-EB56-4D4E-BFAC-4E1D56F78F75}" srcOrd="0" destOrd="0" presId="urn:microsoft.com/office/officeart/2005/8/layout/hierarchy1"/>
    <dgm:cxn modelId="{987BBE0E-6BA5-4C0E-A6B6-D7C972560EB4}" type="presOf" srcId="{E0A5CA9F-C2AB-4C57-8A4B-CFB2DA58B497}" destId="{B0FC628F-669E-4568-943B-D4220E8E01CA}" srcOrd="0" destOrd="0" presId="urn:microsoft.com/office/officeart/2005/8/layout/hierarchy1"/>
    <dgm:cxn modelId="{B02D9E72-DD9C-435F-A6FD-FA4395533D9C}" type="presParOf" srcId="{78D98665-CC68-4DE4-86EE-DA1A1AD43096}" destId="{12AEF9E6-CC40-4081-A757-11FB9D559754}" srcOrd="0" destOrd="0" presId="urn:microsoft.com/office/officeart/2005/8/layout/hierarchy1"/>
    <dgm:cxn modelId="{594CB732-7A0A-4270-B3CB-E9762893C8A1}" type="presParOf" srcId="{12AEF9E6-CC40-4081-A757-11FB9D559754}" destId="{080BD903-890D-49C7-B3C3-03875D75D659}" srcOrd="0" destOrd="0" presId="urn:microsoft.com/office/officeart/2005/8/layout/hierarchy1"/>
    <dgm:cxn modelId="{B568BE53-2062-498B-89F6-13E16FA761B2}" type="presParOf" srcId="{080BD903-890D-49C7-B3C3-03875D75D659}" destId="{00BC7069-61E7-4CD0-A55A-AF9FA80CC7A3}" srcOrd="0" destOrd="0" presId="urn:microsoft.com/office/officeart/2005/8/layout/hierarchy1"/>
    <dgm:cxn modelId="{7EDB67A6-EC10-4628-B964-8F551637111F}" type="presParOf" srcId="{080BD903-890D-49C7-B3C3-03875D75D659}" destId="{49D5607D-EB56-4D4E-BFAC-4E1D56F78F75}" srcOrd="1" destOrd="0" presId="urn:microsoft.com/office/officeart/2005/8/layout/hierarchy1"/>
    <dgm:cxn modelId="{54FEC47C-CAE0-479A-A78D-9F07F836155C}" type="presParOf" srcId="{12AEF9E6-CC40-4081-A757-11FB9D559754}" destId="{70D33628-EBE5-4B53-A54B-EFA17C8D310C}" srcOrd="1" destOrd="0" presId="urn:microsoft.com/office/officeart/2005/8/layout/hierarchy1"/>
    <dgm:cxn modelId="{869D189E-57A8-4698-8BE0-E6D73022B98B}" type="presParOf" srcId="{70D33628-EBE5-4B53-A54B-EFA17C8D310C}" destId="{B0FC628F-669E-4568-943B-D4220E8E01CA}" srcOrd="0" destOrd="0" presId="urn:microsoft.com/office/officeart/2005/8/layout/hierarchy1"/>
    <dgm:cxn modelId="{4B4A78FC-6CA8-4E64-8510-F17DABEB9DE2}" type="presParOf" srcId="{70D33628-EBE5-4B53-A54B-EFA17C8D310C}" destId="{AE729D3F-F8A9-4FC4-9B59-332B5F41FAEC}" srcOrd="1" destOrd="0" presId="urn:microsoft.com/office/officeart/2005/8/layout/hierarchy1"/>
    <dgm:cxn modelId="{E4E0CD63-B3A4-4AEC-8E93-573061671572}" type="presParOf" srcId="{AE729D3F-F8A9-4FC4-9B59-332B5F41FAEC}" destId="{231B5DA7-CD45-4A70-A57F-3AC1DF1B0A74}" srcOrd="0" destOrd="0" presId="urn:microsoft.com/office/officeart/2005/8/layout/hierarchy1"/>
    <dgm:cxn modelId="{1FCA5C7C-78C1-43BB-925A-C8E5201D6C83}" type="presParOf" srcId="{231B5DA7-CD45-4A70-A57F-3AC1DF1B0A74}" destId="{E4BA652D-5F9D-4B75-B435-6AEAE572275E}" srcOrd="0" destOrd="0" presId="urn:microsoft.com/office/officeart/2005/8/layout/hierarchy1"/>
    <dgm:cxn modelId="{E8C014E9-9A5E-46F4-B401-D0F7EC092A83}" type="presParOf" srcId="{231B5DA7-CD45-4A70-A57F-3AC1DF1B0A74}" destId="{66A48D78-2089-4961-8DF8-2683EE3122CF}" srcOrd="1" destOrd="0" presId="urn:microsoft.com/office/officeart/2005/8/layout/hierarchy1"/>
    <dgm:cxn modelId="{6D2E43E5-DB62-4DF3-AD04-6385114CE0AA}" type="presParOf" srcId="{AE729D3F-F8A9-4FC4-9B59-332B5F41FAEC}" destId="{FD8A424D-06C3-4255-8271-691E885BE6E7}" srcOrd="1" destOrd="0" presId="urn:microsoft.com/office/officeart/2005/8/layout/hierarchy1"/>
    <dgm:cxn modelId="{0B04F98C-EB78-4605-A7AF-259BBD57AFCD}" type="presParOf" srcId="{70D33628-EBE5-4B53-A54B-EFA17C8D310C}" destId="{47E817F1-50DF-40F0-877F-44BFCFEFCEBA}" srcOrd="2" destOrd="0" presId="urn:microsoft.com/office/officeart/2005/8/layout/hierarchy1"/>
    <dgm:cxn modelId="{14FD849A-F627-4C26-9365-7899427033C3}" type="presParOf" srcId="{70D33628-EBE5-4B53-A54B-EFA17C8D310C}" destId="{94EF71A6-1F10-4D1A-9C55-A823B8C3470F}" srcOrd="3" destOrd="0" presId="urn:microsoft.com/office/officeart/2005/8/layout/hierarchy1"/>
    <dgm:cxn modelId="{8E59F1B9-C93C-4A7E-A0E8-7FA9CAA48A66}" type="presParOf" srcId="{94EF71A6-1F10-4D1A-9C55-A823B8C3470F}" destId="{81A7FDC1-D569-416A-A38C-1BDBB00D8DDB}" srcOrd="0" destOrd="0" presId="urn:microsoft.com/office/officeart/2005/8/layout/hierarchy1"/>
    <dgm:cxn modelId="{61D4A6E7-CCE9-45EE-A662-8A60248A707E}" type="presParOf" srcId="{81A7FDC1-D569-416A-A38C-1BDBB00D8DDB}" destId="{154FDF28-B9CC-4977-ACF9-9878DFC80E98}" srcOrd="0" destOrd="0" presId="urn:microsoft.com/office/officeart/2005/8/layout/hierarchy1"/>
    <dgm:cxn modelId="{6C2AD8F7-8953-4A10-9A93-C59EB0D62921}" type="presParOf" srcId="{81A7FDC1-D569-416A-A38C-1BDBB00D8DDB}" destId="{AA3C7066-438D-4904-8F04-8049BAFA5146}" srcOrd="1" destOrd="0" presId="urn:microsoft.com/office/officeart/2005/8/layout/hierarchy1"/>
    <dgm:cxn modelId="{F7328E83-8922-4D7D-9537-7B175A0B35F2}" type="presParOf" srcId="{94EF71A6-1F10-4D1A-9C55-A823B8C3470F}" destId="{8930C5F9-509A-4F40-8B82-981D4F5B8F3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D90C06-9F0D-42D6-B7D5-C277080A0FEE}" type="doc">
      <dgm:prSet loTypeId="urn:microsoft.com/office/officeart/2005/8/layout/orgChart1" loCatId="hierarchy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4C6E8AF7-3C75-47BE-A04F-84195653E5C6}">
      <dgm:prSet phldrT="[Text]"/>
      <dgm:spPr/>
      <dgm:t>
        <a:bodyPr/>
        <a:lstStyle/>
        <a:p>
          <a:r>
            <a:rPr lang="cs-CZ" dirty="0" smtClean="0"/>
            <a:t>Dlouhodobý majetek</a:t>
          </a:r>
          <a:endParaRPr lang="cs-CZ" dirty="0"/>
        </a:p>
      </dgm:t>
    </dgm:pt>
    <dgm:pt modelId="{A90EF133-2917-44EC-AC7B-F78132F80804}" type="parTrans" cxnId="{0A5C5751-6BDB-47EC-AF87-CE22E67AE944}">
      <dgm:prSet/>
      <dgm:spPr/>
      <dgm:t>
        <a:bodyPr/>
        <a:lstStyle/>
        <a:p>
          <a:endParaRPr lang="cs-CZ"/>
        </a:p>
      </dgm:t>
    </dgm:pt>
    <dgm:pt modelId="{0CD943B6-09A9-449C-A6D0-4A89CAC048B6}" type="sibTrans" cxnId="{0A5C5751-6BDB-47EC-AF87-CE22E67AE944}">
      <dgm:prSet/>
      <dgm:spPr/>
      <dgm:t>
        <a:bodyPr/>
        <a:lstStyle/>
        <a:p>
          <a:endParaRPr lang="cs-CZ"/>
        </a:p>
      </dgm:t>
    </dgm:pt>
    <dgm:pt modelId="{20B319E1-89E1-42A2-8D80-6F17BB82674D}">
      <dgm:prSet phldrT="[Text]"/>
      <dgm:spPr/>
      <dgm:t>
        <a:bodyPr/>
        <a:lstStyle/>
        <a:p>
          <a:r>
            <a:rPr lang="cs-CZ" dirty="0" smtClean="0"/>
            <a:t>hmotný</a:t>
          </a:r>
          <a:endParaRPr lang="cs-CZ" dirty="0"/>
        </a:p>
      </dgm:t>
    </dgm:pt>
    <dgm:pt modelId="{D8870D23-41E4-41AF-83B5-05BEA6CDE092}" type="parTrans" cxnId="{578D5410-4C79-43F9-A6E6-82AE1DE15114}">
      <dgm:prSet/>
      <dgm:spPr/>
      <dgm:t>
        <a:bodyPr/>
        <a:lstStyle/>
        <a:p>
          <a:endParaRPr lang="cs-CZ"/>
        </a:p>
      </dgm:t>
    </dgm:pt>
    <dgm:pt modelId="{DC2B43B5-6225-4067-B0D7-369A9A200337}" type="sibTrans" cxnId="{578D5410-4C79-43F9-A6E6-82AE1DE15114}">
      <dgm:prSet/>
      <dgm:spPr/>
      <dgm:t>
        <a:bodyPr/>
        <a:lstStyle/>
        <a:p>
          <a:endParaRPr lang="cs-CZ"/>
        </a:p>
      </dgm:t>
    </dgm:pt>
    <dgm:pt modelId="{E6D27C79-82D0-4B2F-B219-220BAF36EFE4}">
      <dgm:prSet phldrT="[Text]"/>
      <dgm:spPr/>
      <dgm:t>
        <a:bodyPr/>
        <a:lstStyle/>
        <a:p>
          <a:r>
            <a:rPr lang="cs-CZ" dirty="0" smtClean="0"/>
            <a:t>nehmotný</a:t>
          </a:r>
          <a:endParaRPr lang="cs-CZ" dirty="0"/>
        </a:p>
      </dgm:t>
    </dgm:pt>
    <dgm:pt modelId="{40ED1A09-581F-4646-9AB5-081ACD74E862}" type="parTrans" cxnId="{51A17C3D-AD79-4FEC-A9BB-DB0DB35E9F0B}">
      <dgm:prSet/>
      <dgm:spPr/>
      <dgm:t>
        <a:bodyPr/>
        <a:lstStyle/>
        <a:p>
          <a:endParaRPr lang="cs-CZ"/>
        </a:p>
      </dgm:t>
    </dgm:pt>
    <dgm:pt modelId="{FF2F816C-F2D3-43D8-B616-47C8539814FB}" type="sibTrans" cxnId="{51A17C3D-AD79-4FEC-A9BB-DB0DB35E9F0B}">
      <dgm:prSet/>
      <dgm:spPr/>
      <dgm:t>
        <a:bodyPr/>
        <a:lstStyle/>
        <a:p>
          <a:endParaRPr lang="cs-CZ"/>
        </a:p>
      </dgm:t>
    </dgm:pt>
    <dgm:pt modelId="{7BF09974-27D2-46A8-BF7D-56204EEDC3CF}">
      <dgm:prSet phldrT="[Text]"/>
      <dgm:spPr/>
      <dgm:t>
        <a:bodyPr/>
        <a:lstStyle/>
        <a:p>
          <a:r>
            <a:rPr lang="cs-CZ" dirty="0" smtClean="0"/>
            <a:t>finanční</a:t>
          </a:r>
          <a:endParaRPr lang="cs-CZ" dirty="0"/>
        </a:p>
      </dgm:t>
    </dgm:pt>
    <dgm:pt modelId="{251B19C6-B3F3-499E-A0A4-5E08852C6AD2}" type="parTrans" cxnId="{534BDC8F-5395-4880-A2D8-D72EFCF98D32}">
      <dgm:prSet/>
      <dgm:spPr/>
      <dgm:t>
        <a:bodyPr/>
        <a:lstStyle/>
        <a:p>
          <a:endParaRPr lang="cs-CZ"/>
        </a:p>
      </dgm:t>
    </dgm:pt>
    <dgm:pt modelId="{7E1FD29B-4B01-4710-843B-0FEC8E964429}" type="sibTrans" cxnId="{534BDC8F-5395-4880-A2D8-D72EFCF98D32}">
      <dgm:prSet/>
      <dgm:spPr/>
      <dgm:t>
        <a:bodyPr/>
        <a:lstStyle/>
        <a:p>
          <a:endParaRPr lang="cs-CZ"/>
        </a:p>
      </dgm:t>
    </dgm:pt>
    <dgm:pt modelId="{22FE93D9-4041-4896-84B5-8007881AF71D}" type="pres">
      <dgm:prSet presAssocID="{A2D90C06-9F0D-42D6-B7D5-C277080A0FE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C45B3BE-99A4-47A2-995E-39C837781184}" type="pres">
      <dgm:prSet presAssocID="{4C6E8AF7-3C75-47BE-A04F-84195653E5C6}" presName="hierRoot1" presStyleCnt="0">
        <dgm:presLayoutVars>
          <dgm:hierBranch val="init"/>
        </dgm:presLayoutVars>
      </dgm:prSet>
      <dgm:spPr/>
    </dgm:pt>
    <dgm:pt modelId="{BDEF7013-5333-45CF-9EFD-94943837A217}" type="pres">
      <dgm:prSet presAssocID="{4C6E8AF7-3C75-47BE-A04F-84195653E5C6}" presName="rootComposite1" presStyleCnt="0"/>
      <dgm:spPr/>
    </dgm:pt>
    <dgm:pt modelId="{7EE6C0C9-BEDD-4064-B875-32B384B96107}" type="pres">
      <dgm:prSet presAssocID="{4C6E8AF7-3C75-47BE-A04F-84195653E5C6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F8AB3EB-A772-4861-8A21-4DD27EC6202F}" type="pres">
      <dgm:prSet presAssocID="{4C6E8AF7-3C75-47BE-A04F-84195653E5C6}" presName="rootConnector1" presStyleLbl="node1" presStyleIdx="0" presStyleCnt="0"/>
      <dgm:spPr/>
      <dgm:t>
        <a:bodyPr/>
        <a:lstStyle/>
        <a:p>
          <a:endParaRPr lang="cs-CZ"/>
        </a:p>
      </dgm:t>
    </dgm:pt>
    <dgm:pt modelId="{629B178A-4C2A-4C5F-9C55-7F655F30852C}" type="pres">
      <dgm:prSet presAssocID="{4C6E8AF7-3C75-47BE-A04F-84195653E5C6}" presName="hierChild2" presStyleCnt="0"/>
      <dgm:spPr/>
    </dgm:pt>
    <dgm:pt modelId="{46EA21D9-6B4E-4F3C-86D5-3A0908BF8E79}" type="pres">
      <dgm:prSet presAssocID="{D8870D23-41E4-41AF-83B5-05BEA6CDE092}" presName="Name37" presStyleLbl="parChTrans1D2" presStyleIdx="0" presStyleCnt="3"/>
      <dgm:spPr/>
      <dgm:t>
        <a:bodyPr/>
        <a:lstStyle/>
        <a:p>
          <a:endParaRPr lang="cs-CZ"/>
        </a:p>
      </dgm:t>
    </dgm:pt>
    <dgm:pt modelId="{04DF4485-3B31-4FDC-89EE-F5D5CEC7E08C}" type="pres">
      <dgm:prSet presAssocID="{20B319E1-89E1-42A2-8D80-6F17BB82674D}" presName="hierRoot2" presStyleCnt="0">
        <dgm:presLayoutVars>
          <dgm:hierBranch val="init"/>
        </dgm:presLayoutVars>
      </dgm:prSet>
      <dgm:spPr/>
    </dgm:pt>
    <dgm:pt modelId="{9F1C42C2-D6E4-4EAC-9BE4-EE1053572D7A}" type="pres">
      <dgm:prSet presAssocID="{20B319E1-89E1-42A2-8D80-6F17BB82674D}" presName="rootComposite" presStyleCnt="0"/>
      <dgm:spPr/>
    </dgm:pt>
    <dgm:pt modelId="{63D5871C-B2EE-422E-8F78-CF515F1D307E}" type="pres">
      <dgm:prSet presAssocID="{20B319E1-89E1-42A2-8D80-6F17BB82674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33663E2-5A3F-4DF4-8EB0-17B8C8DB8C52}" type="pres">
      <dgm:prSet presAssocID="{20B319E1-89E1-42A2-8D80-6F17BB82674D}" presName="rootConnector" presStyleLbl="node2" presStyleIdx="0" presStyleCnt="3"/>
      <dgm:spPr/>
      <dgm:t>
        <a:bodyPr/>
        <a:lstStyle/>
        <a:p>
          <a:endParaRPr lang="cs-CZ"/>
        </a:p>
      </dgm:t>
    </dgm:pt>
    <dgm:pt modelId="{79A62F5A-CAA3-47D0-B62D-F4DA46EF4168}" type="pres">
      <dgm:prSet presAssocID="{20B319E1-89E1-42A2-8D80-6F17BB82674D}" presName="hierChild4" presStyleCnt="0"/>
      <dgm:spPr/>
    </dgm:pt>
    <dgm:pt modelId="{B2E48DD1-A3C2-4FF2-9B40-44956BE345AE}" type="pres">
      <dgm:prSet presAssocID="{20B319E1-89E1-42A2-8D80-6F17BB82674D}" presName="hierChild5" presStyleCnt="0"/>
      <dgm:spPr/>
    </dgm:pt>
    <dgm:pt modelId="{5C060ABD-7FF9-40BA-AD90-28D03C2DCAEA}" type="pres">
      <dgm:prSet presAssocID="{40ED1A09-581F-4646-9AB5-081ACD74E862}" presName="Name37" presStyleLbl="parChTrans1D2" presStyleIdx="1" presStyleCnt="3"/>
      <dgm:spPr/>
      <dgm:t>
        <a:bodyPr/>
        <a:lstStyle/>
        <a:p>
          <a:endParaRPr lang="cs-CZ"/>
        </a:p>
      </dgm:t>
    </dgm:pt>
    <dgm:pt modelId="{2C76EAC9-8CBD-422C-9FC5-1065F02ADAE2}" type="pres">
      <dgm:prSet presAssocID="{E6D27C79-82D0-4B2F-B219-220BAF36EFE4}" presName="hierRoot2" presStyleCnt="0">
        <dgm:presLayoutVars>
          <dgm:hierBranch val="init"/>
        </dgm:presLayoutVars>
      </dgm:prSet>
      <dgm:spPr/>
    </dgm:pt>
    <dgm:pt modelId="{C2CBF937-4BBB-4F90-A81E-A96E4BD279FD}" type="pres">
      <dgm:prSet presAssocID="{E6D27C79-82D0-4B2F-B219-220BAF36EFE4}" presName="rootComposite" presStyleCnt="0"/>
      <dgm:spPr/>
    </dgm:pt>
    <dgm:pt modelId="{67A25007-4B57-40F4-A416-638D48F3DF1D}" type="pres">
      <dgm:prSet presAssocID="{E6D27C79-82D0-4B2F-B219-220BAF36EFE4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889F2C-F2AB-44C0-ADF3-282AEC62B818}" type="pres">
      <dgm:prSet presAssocID="{E6D27C79-82D0-4B2F-B219-220BAF36EFE4}" presName="rootConnector" presStyleLbl="node2" presStyleIdx="1" presStyleCnt="3"/>
      <dgm:spPr/>
      <dgm:t>
        <a:bodyPr/>
        <a:lstStyle/>
        <a:p>
          <a:endParaRPr lang="cs-CZ"/>
        </a:p>
      </dgm:t>
    </dgm:pt>
    <dgm:pt modelId="{A3F20AAB-5F3D-409F-91F9-EF145E35E752}" type="pres">
      <dgm:prSet presAssocID="{E6D27C79-82D0-4B2F-B219-220BAF36EFE4}" presName="hierChild4" presStyleCnt="0"/>
      <dgm:spPr/>
    </dgm:pt>
    <dgm:pt modelId="{B84E1787-6D74-474E-BF00-7E3DFBC40728}" type="pres">
      <dgm:prSet presAssocID="{E6D27C79-82D0-4B2F-B219-220BAF36EFE4}" presName="hierChild5" presStyleCnt="0"/>
      <dgm:spPr/>
    </dgm:pt>
    <dgm:pt modelId="{74AF4F9A-BDAC-40DD-AF57-6CC09FF3B5E0}" type="pres">
      <dgm:prSet presAssocID="{251B19C6-B3F3-499E-A0A4-5E08852C6AD2}" presName="Name37" presStyleLbl="parChTrans1D2" presStyleIdx="2" presStyleCnt="3"/>
      <dgm:spPr/>
      <dgm:t>
        <a:bodyPr/>
        <a:lstStyle/>
        <a:p>
          <a:endParaRPr lang="cs-CZ"/>
        </a:p>
      </dgm:t>
    </dgm:pt>
    <dgm:pt modelId="{70AF07A1-09A8-480C-B471-CE625412AF32}" type="pres">
      <dgm:prSet presAssocID="{7BF09974-27D2-46A8-BF7D-56204EEDC3CF}" presName="hierRoot2" presStyleCnt="0">
        <dgm:presLayoutVars>
          <dgm:hierBranch val="init"/>
        </dgm:presLayoutVars>
      </dgm:prSet>
      <dgm:spPr/>
    </dgm:pt>
    <dgm:pt modelId="{FAAB855C-9631-40B9-83DE-424174354B9C}" type="pres">
      <dgm:prSet presAssocID="{7BF09974-27D2-46A8-BF7D-56204EEDC3CF}" presName="rootComposite" presStyleCnt="0"/>
      <dgm:spPr/>
    </dgm:pt>
    <dgm:pt modelId="{24997419-D01D-488B-A95D-7190E3B0B038}" type="pres">
      <dgm:prSet presAssocID="{7BF09974-27D2-46A8-BF7D-56204EEDC3CF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45D0AA7-F3B2-49ED-B8BB-D1D14D1F7643}" type="pres">
      <dgm:prSet presAssocID="{7BF09974-27D2-46A8-BF7D-56204EEDC3CF}" presName="rootConnector" presStyleLbl="node2" presStyleIdx="2" presStyleCnt="3"/>
      <dgm:spPr/>
      <dgm:t>
        <a:bodyPr/>
        <a:lstStyle/>
        <a:p>
          <a:endParaRPr lang="cs-CZ"/>
        </a:p>
      </dgm:t>
    </dgm:pt>
    <dgm:pt modelId="{E2EE9930-16AA-45B4-A0CB-ECB29779300E}" type="pres">
      <dgm:prSet presAssocID="{7BF09974-27D2-46A8-BF7D-56204EEDC3CF}" presName="hierChild4" presStyleCnt="0"/>
      <dgm:spPr/>
    </dgm:pt>
    <dgm:pt modelId="{135FCDCB-0316-4B84-B7D4-FC173BF39235}" type="pres">
      <dgm:prSet presAssocID="{7BF09974-27D2-46A8-BF7D-56204EEDC3CF}" presName="hierChild5" presStyleCnt="0"/>
      <dgm:spPr/>
    </dgm:pt>
    <dgm:pt modelId="{20824E3D-4E7E-44A7-BD6B-1AB45CD70C46}" type="pres">
      <dgm:prSet presAssocID="{4C6E8AF7-3C75-47BE-A04F-84195653E5C6}" presName="hierChild3" presStyleCnt="0"/>
      <dgm:spPr/>
    </dgm:pt>
  </dgm:ptLst>
  <dgm:cxnLst>
    <dgm:cxn modelId="{51A17C3D-AD79-4FEC-A9BB-DB0DB35E9F0B}" srcId="{4C6E8AF7-3C75-47BE-A04F-84195653E5C6}" destId="{E6D27C79-82D0-4B2F-B219-220BAF36EFE4}" srcOrd="1" destOrd="0" parTransId="{40ED1A09-581F-4646-9AB5-081ACD74E862}" sibTransId="{FF2F816C-F2D3-43D8-B616-47C8539814FB}"/>
    <dgm:cxn modelId="{2FEF56CA-638B-4B7D-A44E-1A603187FF39}" type="presOf" srcId="{E6D27C79-82D0-4B2F-B219-220BAF36EFE4}" destId="{67A25007-4B57-40F4-A416-638D48F3DF1D}" srcOrd="0" destOrd="0" presId="urn:microsoft.com/office/officeart/2005/8/layout/orgChart1"/>
    <dgm:cxn modelId="{E5CEC0BF-797A-4462-AA72-657D3E3BE4E6}" type="presOf" srcId="{40ED1A09-581F-4646-9AB5-081ACD74E862}" destId="{5C060ABD-7FF9-40BA-AD90-28D03C2DCAEA}" srcOrd="0" destOrd="0" presId="urn:microsoft.com/office/officeart/2005/8/layout/orgChart1"/>
    <dgm:cxn modelId="{FE4AB2D9-16B8-4C1E-8A87-B065167CD804}" type="presOf" srcId="{20B319E1-89E1-42A2-8D80-6F17BB82674D}" destId="{63D5871C-B2EE-422E-8F78-CF515F1D307E}" srcOrd="0" destOrd="0" presId="urn:microsoft.com/office/officeart/2005/8/layout/orgChart1"/>
    <dgm:cxn modelId="{EFCA619B-2287-47D0-B92B-65275C411052}" type="presOf" srcId="{7BF09974-27D2-46A8-BF7D-56204EEDC3CF}" destId="{F45D0AA7-F3B2-49ED-B8BB-D1D14D1F7643}" srcOrd="1" destOrd="0" presId="urn:microsoft.com/office/officeart/2005/8/layout/orgChart1"/>
    <dgm:cxn modelId="{534BDC8F-5395-4880-A2D8-D72EFCF98D32}" srcId="{4C6E8AF7-3C75-47BE-A04F-84195653E5C6}" destId="{7BF09974-27D2-46A8-BF7D-56204EEDC3CF}" srcOrd="2" destOrd="0" parTransId="{251B19C6-B3F3-499E-A0A4-5E08852C6AD2}" sibTransId="{7E1FD29B-4B01-4710-843B-0FEC8E964429}"/>
    <dgm:cxn modelId="{17ACF03C-88C2-4A09-BE03-2C1089CDC3E0}" type="presOf" srcId="{E6D27C79-82D0-4B2F-B219-220BAF36EFE4}" destId="{B0889F2C-F2AB-44C0-ADF3-282AEC62B818}" srcOrd="1" destOrd="0" presId="urn:microsoft.com/office/officeart/2005/8/layout/orgChart1"/>
    <dgm:cxn modelId="{0A5C5751-6BDB-47EC-AF87-CE22E67AE944}" srcId="{A2D90C06-9F0D-42D6-B7D5-C277080A0FEE}" destId="{4C6E8AF7-3C75-47BE-A04F-84195653E5C6}" srcOrd="0" destOrd="0" parTransId="{A90EF133-2917-44EC-AC7B-F78132F80804}" sibTransId="{0CD943B6-09A9-449C-A6D0-4A89CAC048B6}"/>
    <dgm:cxn modelId="{1D84F6AE-67A8-407B-8850-477AF18D4F03}" type="presOf" srcId="{4C6E8AF7-3C75-47BE-A04F-84195653E5C6}" destId="{7EE6C0C9-BEDD-4064-B875-32B384B96107}" srcOrd="0" destOrd="0" presId="urn:microsoft.com/office/officeart/2005/8/layout/orgChart1"/>
    <dgm:cxn modelId="{B9262850-B584-47EF-B37A-458227ACC719}" type="presOf" srcId="{4C6E8AF7-3C75-47BE-A04F-84195653E5C6}" destId="{5F8AB3EB-A772-4861-8A21-4DD27EC6202F}" srcOrd="1" destOrd="0" presId="urn:microsoft.com/office/officeart/2005/8/layout/orgChart1"/>
    <dgm:cxn modelId="{5C693DC3-AAD6-4893-92D9-EF3EFAB3EDD8}" type="presOf" srcId="{A2D90C06-9F0D-42D6-B7D5-C277080A0FEE}" destId="{22FE93D9-4041-4896-84B5-8007881AF71D}" srcOrd="0" destOrd="0" presId="urn:microsoft.com/office/officeart/2005/8/layout/orgChart1"/>
    <dgm:cxn modelId="{B984B5DB-6CEA-496A-B4C2-39106620BC79}" type="presOf" srcId="{D8870D23-41E4-41AF-83B5-05BEA6CDE092}" destId="{46EA21D9-6B4E-4F3C-86D5-3A0908BF8E79}" srcOrd="0" destOrd="0" presId="urn:microsoft.com/office/officeart/2005/8/layout/orgChart1"/>
    <dgm:cxn modelId="{89034CB5-B773-4B63-AAA3-987FAC8B289F}" type="presOf" srcId="{20B319E1-89E1-42A2-8D80-6F17BB82674D}" destId="{833663E2-5A3F-4DF4-8EB0-17B8C8DB8C52}" srcOrd="1" destOrd="0" presId="urn:microsoft.com/office/officeart/2005/8/layout/orgChart1"/>
    <dgm:cxn modelId="{578D5410-4C79-43F9-A6E6-82AE1DE15114}" srcId="{4C6E8AF7-3C75-47BE-A04F-84195653E5C6}" destId="{20B319E1-89E1-42A2-8D80-6F17BB82674D}" srcOrd="0" destOrd="0" parTransId="{D8870D23-41E4-41AF-83B5-05BEA6CDE092}" sibTransId="{DC2B43B5-6225-4067-B0D7-369A9A200337}"/>
    <dgm:cxn modelId="{951981FE-3ED9-4F66-BDD8-6DE2E483CCCF}" type="presOf" srcId="{7BF09974-27D2-46A8-BF7D-56204EEDC3CF}" destId="{24997419-D01D-488B-A95D-7190E3B0B038}" srcOrd="0" destOrd="0" presId="urn:microsoft.com/office/officeart/2005/8/layout/orgChart1"/>
    <dgm:cxn modelId="{2A011E9D-208C-4FB2-859E-CA63D8DD3765}" type="presOf" srcId="{251B19C6-B3F3-499E-A0A4-5E08852C6AD2}" destId="{74AF4F9A-BDAC-40DD-AF57-6CC09FF3B5E0}" srcOrd="0" destOrd="0" presId="urn:microsoft.com/office/officeart/2005/8/layout/orgChart1"/>
    <dgm:cxn modelId="{9059A6E2-4AFE-49F6-A155-CEDF4BE512A6}" type="presParOf" srcId="{22FE93D9-4041-4896-84B5-8007881AF71D}" destId="{DC45B3BE-99A4-47A2-995E-39C837781184}" srcOrd="0" destOrd="0" presId="urn:microsoft.com/office/officeart/2005/8/layout/orgChart1"/>
    <dgm:cxn modelId="{F4BF7F12-4D44-43CF-8B0B-0B04E0CA344E}" type="presParOf" srcId="{DC45B3BE-99A4-47A2-995E-39C837781184}" destId="{BDEF7013-5333-45CF-9EFD-94943837A217}" srcOrd="0" destOrd="0" presId="urn:microsoft.com/office/officeart/2005/8/layout/orgChart1"/>
    <dgm:cxn modelId="{7781F843-DBBA-467E-9C01-4F09D304B14C}" type="presParOf" srcId="{BDEF7013-5333-45CF-9EFD-94943837A217}" destId="{7EE6C0C9-BEDD-4064-B875-32B384B96107}" srcOrd="0" destOrd="0" presId="urn:microsoft.com/office/officeart/2005/8/layout/orgChart1"/>
    <dgm:cxn modelId="{8819B6F3-636C-45B6-A869-19A8B93BE5B5}" type="presParOf" srcId="{BDEF7013-5333-45CF-9EFD-94943837A217}" destId="{5F8AB3EB-A772-4861-8A21-4DD27EC6202F}" srcOrd="1" destOrd="0" presId="urn:microsoft.com/office/officeart/2005/8/layout/orgChart1"/>
    <dgm:cxn modelId="{381F86A0-A9A1-4EC5-8BBF-9543357A52C2}" type="presParOf" srcId="{DC45B3BE-99A4-47A2-995E-39C837781184}" destId="{629B178A-4C2A-4C5F-9C55-7F655F30852C}" srcOrd="1" destOrd="0" presId="urn:microsoft.com/office/officeart/2005/8/layout/orgChart1"/>
    <dgm:cxn modelId="{DC80D176-F568-4AEE-BC2A-8FB8139F4B0E}" type="presParOf" srcId="{629B178A-4C2A-4C5F-9C55-7F655F30852C}" destId="{46EA21D9-6B4E-4F3C-86D5-3A0908BF8E79}" srcOrd="0" destOrd="0" presId="urn:microsoft.com/office/officeart/2005/8/layout/orgChart1"/>
    <dgm:cxn modelId="{5C98E5AF-82D6-456F-8C83-EBD7E4794E81}" type="presParOf" srcId="{629B178A-4C2A-4C5F-9C55-7F655F30852C}" destId="{04DF4485-3B31-4FDC-89EE-F5D5CEC7E08C}" srcOrd="1" destOrd="0" presId="urn:microsoft.com/office/officeart/2005/8/layout/orgChart1"/>
    <dgm:cxn modelId="{F6E88840-8468-4F56-8008-FB77F8DC74CA}" type="presParOf" srcId="{04DF4485-3B31-4FDC-89EE-F5D5CEC7E08C}" destId="{9F1C42C2-D6E4-4EAC-9BE4-EE1053572D7A}" srcOrd="0" destOrd="0" presId="urn:microsoft.com/office/officeart/2005/8/layout/orgChart1"/>
    <dgm:cxn modelId="{F674ABD8-F87E-451F-9F1E-322A7FBD8AD7}" type="presParOf" srcId="{9F1C42C2-D6E4-4EAC-9BE4-EE1053572D7A}" destId="{63D5871C-B2EE-422E-8F78-CF515F1D307E}" srcOrd="0" destOrd="0" presId="urn:microsoft.com/office/officeart/2005/8/layout/orgChart1"/>
    <dgm:cxn modelId="{DCBDDA15-40A9-44DE-8A4B-60DF75AD3398}" type="presParOf" srcId="{9F1C42C2-D6E4-4EAC-9BE4-EE1053572D7A}" destId="{833663E2-5A3F-4DF4-8EB0-17B8C8DB8C52}" srcOrd="1" destOrd="0" presId="urn:microsoft.com/office/officeart/2005/8/layout/orgChart1"/>
    <dgm:cxn modelId="{5947315E-6533-48E2-A3C5-FB180B95B374}" type="presParOf" srcId="{04DF4485-3B31-4FDC-89EE-F5D5CEC7E08C}" destId="{79A62F5A-CAA3-47D0-B62D-F4DA46EF4168}" srcOrd="1" destOrd="0" presId="urn:microsoft.com/office/officeart/2005/8/layout/orgChart1"/>
    <dgm:cxn modelId="{5E19AD68-2D40-4C9D-916A-90AAD52743E6}" type="presParOf" srcId="{04DF4485-3B31-4FDC-89EE-F5D5CEC7E08C}" destId="{B2E48DD1-A3C2-4FF2-9B40-44956BE345AE}" srcOrd="2" destOrd="0" presId="urn:microsoft.com/office/officeart/2005/8/layout/orgChart1"/>
    <dgm:cxn modelId="{45E7F275-F1CD-4C93-BFC0-1906FAA06DDA}" type="presParOf" srcId="{629B178A-4C2A-4C5F-9C55-7F655F30852C}" destId="{5C060ABD-7FF9-40BA-AD90-28D03C2DCAEA}" srcOrd="2" destOrd="0" presId="urn:microsoft.com/office/officeart/2005/8/layout/orgChart1"/>
    <dgm:cxn modelId="{28487AD2-84B4-4137-9E6C-37FF682324F1}" type="presParOf" srcId="{629B178A-4C2A-4C5F-9C55-7F655F30852C}" destId="{2C76EAC9-8CBD-422C-9FC5-1065F02ADAE2}" srcOrd="3" destOrd="0" presId="urn:microsoft.com/office/officeart/2005/8/layout/orgChart1"/>
    <dgm:cxn modelId="{A9805778-EC5E-496D-9B9A-A671582CE49A}" type="presParOf" srcId="{2C76EAC9-8CBD-422C-9FC5-1065F02ADAE2}" destId="{C2CBF937-4BBB-4F90-A81E-A96E4BD279FD}" srcOrd="0" destOrd="0" presId="urn:microsoft.com/office/officeart/2005/8/layout/orgChart1"/>
    <dgm:cxn modelId="{BD38A0CC-7426-4062-B3EE-3302F9668E57}" type="presParOf" srcId="{C2CBF937-4BBB-4F90-A81E-A96E4BD279FD}" destId="{67A25007-4B57-40F4-A416-638D48F3DF1D}" srcOrd="0" destOrd="0" presId="urn:microsoft.com/office/officeart/2005/8/layout/orgChart1"/>
    <dgm:cxn modelId="{55B10B8B-6F04-4ED0-B3BA-4084C70D3D20}" type="presParOf" srcId="{C2CBF937-4BBB-4F90-A81E-A96E4BD279FD}" destId="{B0889F2C-F2AB-44C0-ADF3-282AEC62B818}" srcOrd="1" destOrd="0" presId="urn:microsoft.com/office/officeart/2005/8/layout/orgChart1"/>
    <dgm:cxn modelId="{2F27662B-89F2-4313-A32D-4957C3127AE4}" type="presParOf" srcId="{2C76EAC9-8CBD-422C-9FC5-1065F02ADAE2}" destId="{A3F20AAB-5F3D-409F-91F9-EF145E35E752}" srcOrd="1" destOrd="0" presId="urn:microsoft.com/office/officeart/2005/8/layout/orgChart1"/>
    <dgm:cxn modelId="{0CC23595-34C6-405F-8CBA-5733A626A113}" type="presParOf" srcId="{2C76EAC9-8CBD-422C-9FC5-1065F02ADAE2}" destId="{B84E1787-6D74-474E-BF00-7E3DFBC40728}" srcOrd="2" destOrd="0" presId="urn:microsoft.com/office/officeart/2005/8/layout/orgChart1"/>
    <dgm:cxn modelId="{73DAAE2D-1DC6-4219-9B09-9AED3A38592D}" type="presParOf" srcId="{629B178A-4C2A-4C5F-9C55-7F655F30852C}" destId="{74AF4F9A-BDAC-40DD-AF57-6CC09FF3B5E0}" srcOrd="4" destOrd="0" presId="urn:microsoft.com/office/officeart/2005/8/layout/orgChart1"/>
    <dgm:cxn modelId="{B509557A-99A3-4FF5-81A8-133532819FDE}" type="presParOf" srcId="{629B178A-4C2A-4C5F-9C55-7F655F30852C}" destId="{70AF07A1-09A8-480C-B471-CE625412AF32}" srcOrd="5" destOrd="0" presId="urn:microsoft.com/office/officeart/2005/8/layout/orgChart1"/>
    <dgm:cxn modelId="{4BD53049-6573-4DB3-B893-01321E90F56D}" type="presParOf" srcId="{70AF07A1-09A8-480C-B471-CE625412AF32}" destId="{FAAB855C-9631-40B9-83DE-424174354B9C}" srcOrd="0" destOrd="0" presId="urn:microsoft.com/office/officeart/2005/8/layout/orgChart1"/>
    <dgm:cxn modelId="{E8792858-2E83-4230-888C-25245A88FCD5}" type="presParOf" srcId="{FAAB855C-9631-40B9-83DE-424174354B9C}" destId="{24997419-D01D-488B-A95D-7190E3B0B038}" srcOrd="0" destOrd="0" presId="urn:microsoft.com/office/officeart/2005/8/layout/orgChart1"/>
    <dgm:cxn modelId="{83FC1D80-A08A-44B1-ACED-37C3DF4AC40F}" type="presParOf" srcId="{FAAB855C-9631-40B9-83DE-424174354B9C}" destId="{F45D0AA7-F3B2-49ED-B8BB-D1D14D1F7643}" srcOrd="1" destOrd="0" presId="urn:microsoft.com/office/officeart/2005/8/layout/orgChart1"/>
    <dgm:cxn modelId="{740E9435-B69D-427E-8C82-AD549005395C}" type="presParOf" srcId="{70AF07A1-09A8-480C-B471-CE625412AF32}" destId="{E2EE9930-16AA-45B4-A0CB-ECB29779300E}" srcOrd="1" destOrd="0" presId="urn:microsoft.com/office/officeart/2005/8/layout/orgChart1"/>
    <dgm:cxn modelId="{E313B905-28FA-4499-9A12-8733BC7BD683}" type="presParOf" srcId="{70AF07A1-09A8-480C-B471-CE625412AF32}" destId="{135FCDCB-0316-4B84-B7D4-FC173BF39235}" srcOrd="2" destOrd="0" presId="urn:microsoft.com/office/officeart/2005/8/layout/orgChart1"/>
    <dgm:cxn modelId="{2105C04C-57C1-4628-A905-6F55D0AE1005}" type="presParOf" srcId="{DC45B3BE-99A4-47A2-995E-39C837781184}" destId="{20824E3D-4E7E-44A7-BD6B-1AB45CD70C4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08B784-973F-422B-9E66-CADAA9A96371}" type="doc">
      <dgm:prSet loTypeId="urn:microsoft.com/office/officeart/2005/8/layout/hierarchy1" loCatId="hierarchy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cs-CZ"/>
        </a:p>
      </dgm:t>
    </dgm:pt>
    <dgm:pt modelId="{A89ADDCC-EDD7-4FC8-A47F-2CE477EEA86D}">
      <dgm:prSet phldrT="[Text]"/>
      <dgm:spPr/>
      <dgm:t>
        <a:bodyPr/>
        <a:lstStyle/>
        <a:p>
          <a:r>
            <a:rPr lang="cs-CZ" dirty="0" smtClean="0"/>
            <a:t>Odpisy</a:t>
          </a:r>
          <a:endParaRPr lang="cs-CZ" dirty="0"/>
        </a:p>
      </dgm:t>
    </dgm:pt>
    <dgm:pt modelId="{78357727-6142-4682-87EB-7F56438053F0}" type="parTrans" cxnId="{3FE74B29-7D9F-4C2D-8C0B-DDE4763A540F}">
      <dgm:prSet/>
      <dgm:spPr/>
      <dgm:t>
        <a:bodyPr/>
        <a:lstStyle/>
        <a:p>
          <a:endParaRPr lang="cs-CZ"/>
        </a:p>
      </dgm:t>
    </dgm:pt>
    <dgm:pt modelId="{5ECAE1CE-1192-4962-B18D-0A06562E9DFE}" type="sibTrans" cxnId="{3FE74B29-7D9F-4C2D-8C0B-DDE4763A540F}">
      <dgm:prSet/>
      <dgm:spPr/>
      <dgm:t>
        <a:bodyPr/>
        <a:lstStyle/>
        <a:p>
          <a:endParaRPr lang="cs-CZ"/>
        </a:p>
      </dgm:t>
    </dgm:pt>
    <dgm:pt modelId="{79F269E6-7624-4DB2-B6E0-5176C98F8C1D}">
      <dgm:prSet phldrT="[Text]"/>
      <dgm:spPr/>
      <dgm:t>
        <a:bodyPr/>
        <a:lstStyle/>
        <a:p>
          <a:r>
            <a:rPr lang="cs-CZ" dirty="0" smtClean="0"/>
            <a:t>Daňové</a:t>
          </a:r>
          <a:endParaRPr lang="cs-CZ" dirty="0"/>
        </a:p>
      </dgm:t>
    </dgm:pt>
    <dgm:pt modelId="{5B0ECB5A-F9EA-4537-97E2-DD3AED7A7683}" type="parTrans" cxnId="{443B5A4D-A91B-4FF8-97A9-8006304E9AA4}">
      <dgm:prSet/>
      <dgm:spPr/>
      <dgm:t>
        <a:bodyPr/>
        <a:lstStyle/>
        <a:p>
          <a:endParaRPr lang="cs-CZ"/>
        </a:p>
      </dgm:t>
    </dgm:pt>
    <dgm:pt modelId="{8E250F05-E693-487C-A6FD-B3C9036819B0}" type="sibTrans" cxnId="{443B5A4D-A91B-4FF8-97A9-8006304E9AA4}">
      <dgm:prSet/>
      <dgm:spPr/>
      <dgm:t>
        <a:bodyPr/>
        <a:lstStyle/>
        <a:p>
          <a:endParaRPr lang="cs-CZ"/>
        </a:p>
      </dgm:t>
    </dgm:pt>
    <dgm:pt modelId="{5B29D934-4429-42E9-A5E2-6BAF4C3FF2A4}">
      <dgm:prSet phldrT="[Text]"/>
      <dgm:spPr/>
      <dgm:t>
        <a:bodyPr/>
        <a:lstStyle/>
        <a:p>
          <a:r>
            <a:rPr lang="cs-CZ" dirty="0" smtClean="0"/>
            <a:t>Rovnoměrné</a:t>
          </a:r>
          <a:endParaRPr lang="cs-CZ" dirty="0"/>
        </a:p>
      </dgm:t>
    </dgm:pt>
    <dgm:pt modelId="{7C0BFDE7-2407-4732-959F-14AD48C000AF}" type="parTrans" cxnId="{F3177234-27F7-492F-8B31-8D848D0DCC46}">
      <dgm:prSet/>
      <dgm:spPr/>
      <dgm:t>
        <a:bodyPr/>
        <a:lstStyle/>
        <a:p>
          <a:endParaRPr lang="cs-CZ"/>
        </a:p>
      </dgm:t>
    </dgm:pt>
    <dgm:pt modelId="{951FF64A-2AC8-4A92-B400-D28098F12A80}" type="sibTrans" cxnId="{F3177234-27F7-492F-8B31-8D848D0DCC46}">
      <dgm:prSet/>
      <dgm:spPr/>
      <dgm:t>
        <a:bodyPr/>
        <a:lstStyle/>
        <a:p>
          <a:endParaRPr lang="cs-CZ"/>
        </a:p>
      </dgm:t>
    </dgm:pt>
    <dgm:pt modelId="{993ACA68-997B-4DD5-B490-74BD5D92913C}">
      <dgm:prSet phldrT="[Text]"/>
      <dgm:spPr/>
      <dgm:t>
        <a:bodyPr/>
        <a:lstStyle/>
        <a:p>
          <a:r>
            <a:rPr lang="cs-CZ" dirty="0" smtClean="0"/>
            <a:t>Zrychlené</a:t>
          </a:r>
          <a:endParaRPr lang="cs-CZ" dirty="0"/>
        </a:p>
      </dgm:t>
    </dgm:pt>
    <dgm:pt modelId="{F4E727C4-661B-4FED-8DEA-BCFD8204AFFE}" type="parTrans" cxnId="{67341BAA-E8D8-4FB0-AE22-E013D52D880A}">
      <dgm:prSet/>
      <dgm:spPr/>
      <dgm:t>
        <a:bodyPr/>
        <a:lstStyle/>
        <a:p>
          <a:endParaRPr lang="cs-CZ"/>
        </a:p>
      </dgm:t>
    </dgm:pt>
    <dgm:pt modelId="{0AABE62A-8B8E-43B7-83C8-4BE991E60C85}" type="sibTrans" cxnId="{67341BAA-E8D8-4FB0-AE22-E013D52D880A}">
      <dgm:prSet/>
      <dgm:spPr/>
      <dgm:t>
        <a:bodyPr/>
        <a:lstStyle/>
        <a:p>
          <a:endParaRPr lang="cs-CZ"/>
        </a:p>
      </dgm:t>
    </dgm:pt>
    <dgm:pt modelId="{E8EC2F08-E507-4AF7-B883-C50AA943B3AB}">
      <dgm:prSet phldrT="[Text]"/>
      <dgm:spPr/>
      <dgm:t>
        <a:bodyPr/>
        <a:lstStyle/>
        <a:p>
          <a:r>
            <a:rPr lang="cs-CZ" dirty="0" smtClean="0"/>
            <a:t>Účetní</a:t>
          </a:r>
          <a:endParaRPr lang="cs-CZ" dirty="0"/>
        </a:p>
      </dgm:t>
    </dgm:pt>
    <dgm:pt modelId="{3987668A-36C9-47FB-8550-77104E1CA254}" type="parTrans" cxnId="{F8C255B3-8EE6-4D7D-8537-38C81E325B42}">
      <dgm:prSet/>
      <dgm:spPr/>
      <dgm:t>
        <a:bodyPr/>
        <a:lstStyle/>
        <a:p>
          <a:endParaRPr lang="cs-CZ"/>
        </a:p>
      </dgm:t>
    </dgm:pt>
    <dgm:pt modelId="{93F419A6-E666-49EF-A6FF-E9EE6D9AE7FB}" type="sibTrans" cxnId="{F8C255B3-8EE6-4D7D-8537-38C81E325B42}">
      <dgm:prSet/>
      <dgm:spPr/>
      <dgm:t>
        <a:bodyPr/>
        <a:lstStyle/>
        <a:p>
          <a:endParaRPr lang="cs-CZ"/>
        </a:p>
      </dgm:t>
    </dgm:pt>
    <dgm:pt modelId="{62603027-44FD-4B3C-81F4-849398E0B811}" type="pres">
      <dgm:prSet presAssocID="{5D08B784-973F-422B-9E66-CADAA9A9637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A75C625-1F24-4800-BC94-38899E400506}" type="pres">
      <dgm:prSet presAssocID="{A89ADDCC-EDD7-4FC8-A47F-2CE477EEA86D}" presName="hierRoot1" presStyleCnt="0"/>
      <dgm:spPr/>
    </dgm:pt>
    <dgm:pt modelId="{1E9578EF-C5DE-4691-AE51-5DE6B097E13C}" type="pres">
      <dgm:prSet presAssocID="{A89ADDCC-EDD7-4FC8-A47F-2CE477EEA86D}" presName="composite" presStyleCnt="0"/>
      <dgm:spPr/>
    </dgm:pt>
    <dgm:pt modelId="{3794CEA9-FB2D-4535-8705-63BA02AD7720}" type="pres">
      <dgm:prSet presAssocID="{A89ADDCC-EDD7-4FC8-A47F-2CE477EEA86D}" presName="background" presStyleLbl="node0" presStyleIdx="0" presStyleCnt="1"/>
      <dgm:spPr/>
    </dgm:pt>
    <dgm:pt modelId="{FCA45D88-6CC1-4896-A962-CFFD0C8C702C}" type="pres">
      <dgm:prSet presAssocID="{A89ADDCC-EDD7-4FC8-A47F-2CE477EEA86D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8FCA03A-F802-4D22-93EE-73D975A143C2}" type="pres">
      <dgm:prSet presAssocID="{A89ADDCC-EDD7-4FC8-A47F-2CE477EEA86D}" presName="hierChild2" presStyleCnt="0"/>
      <dgm:spPr/>
    </dgm:pt>
    <dgm:pt modelId="{62C6521A-E9B3-4D67-8BB3-34AD791B6C47}" type="pres">
      <dgm:prSet presAssocID="{5B0ECB5A-F9EA-4537-97E2-DD3AED7A7683}" presName="Name10" presStyleLbl="parChTrans1D2" presStyleIdx="0" presStyleCnt="2"/>
      <dgm:spPr/>
      <dgm:t>
        <a:bodyPr/>
        <a:lstStyle/>
        <a:p>
          <a:endParaRPr lang="cs-CZ"/>
        </a:p>
      </dgm:t>
    </dgm:pt>
    <dgm:pt modelId="{0D2DF530-BE59-4031-80D1-2A4266150368}" type="pres">
      <dgm:prSet presAssocID="{79F269E6-7624-4DB2-B6E0-5176C98F8C1D}" presName="hierRoot2" presStyleCnt="0"/>
      <dgm:spPr/>
    </dgm:pt>
    <dgm:pt modelId="{BED1757B-A198-45E8-891F-B3E9313D5CA2}" type="pres">
      <dgm:prSet presAssocID="{79F269E6-7624-4DB2-B6E0-5176C98F8C1D}" presName="composite2" presStyleCnt="0"/>
      <dgm:spPr/>
    </dgm:pt>
    <dgm:pt modelId="{4A56C350-D447-400F-A8C1-35EC1B27E3E5}" type="pres">
      <dgm:prSet presAssocID="{79F269E6-7624-4DB2-B6E0-5176C98F8C1D}" presName="background2" presStyleLbl="node2" presStyleIdx="0" presStyleCnt="2"/>
      <dgm:spPr/>
    </dgm:pt>
    <dgm:pt modelId="{8B1125FA-5258-4FC0-BD59-508C86359D40}" type="pres">
      <dgm:prSet presAssocID="{79F269E6-7624-4DB2-B6E0-5176C98F8C1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E95FD6A-6A20-47BE-8BC5-F097207EB99B}" type="pres">
      <dgm:prSet presAssocID="{79F269E6-7624-4DB2-B6E0-5176C98F8C1D}" presName="hierChild3" presStyleCnt="0"/>
      <dgm:spPr/>
    </dgm:pt>
    <dgm:pt modelId="{5766715E-9701-4835-943F-9C373E8FEF4D}" type="pres">
      <dgm:prSet presAssocID="{7C0BFDE7-2407-4732-959F-14AD48C000AF}" presName="Name17" presStyleLbl="parChTrans1D3" presStyleIdx="0" presStyleCnt="2"/>
      <dgm:spPr/>
      <dgm:t>
        <a:bodyPr/>
        <a:lstStyle/>
        <a:p>
          <a:endParaRPr lang="cs-CZ"/>
        </a:p>
      </dgm:t>
    </dgm:pt>
    <dgm:pt modelId="{A8612D87-78EE-42C6-A904-0330A08CAF36}" type="pres">
      <dgm:prSet presAssocID="{5B29D934-4429-42E9-A5E2-6BAF4C3FF2A4}" presName="hierRoot3" presStyleCnt="0"/>
      <dgm:spPr/>
    </dgm:pt>
    <dgm:pt modelId="{8F47DE43-09EB-4995-84BA-D56113945DD2}" type="pres">
      <dgm:prSet presAssocID="{5B29D934-4429-42E9-A5E2-6BAF4C3FF2A4}" presName="composite3" presStyleCnt="0"/>
      <dgm:spPr/>
    </dgm:pt>
    <dgm:pt modelId="{FEA21C73-0E7B-4C48-9EF0-CDC587420ED4}" type="pres">
      <dgm:prSet presAssocID="{5B29D934-4429-42E9-A5E2-6BAF4C3FF2A4}" presName="background3" presStyleLbl="node3" presStyleIdx="0" presStyleCnt="2"/>
      <dgm:spPr/>
    </dgm:pt>
    <dgm:pt modelId="{605F9EB0-6A21-46FC-9054-7C07AC59D5D0}" type="pres">
      <dgm:prSet presAssocID="{5B29D934-4429-42E9-A5E2-6BAF4C3FF2A4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635293F-C7A8-49E4-8F4E-9F6745EB412A}" type="pres">
      <dgm:prSet presAssocID="{5B29D934-4429-42E9-A5E2-6BAF4C3FF2A4}" presName="hierChild4" presStyleCnt="0"/>
      <dgm:spPr/>
    </dgm:pt>
    <dgm:pt modelId="{5879A0D7-3343-45CA-A73B-9851B22408A7}" type="pres">
      <dgm:prSet presAssocID="{F4E727C4-661B-4FED-8DEA-BCFD8204AFFE}" presName="Name17" presStyleLbl="parChTrans1D3" presStyleIdx="1" presStyleCnt="2"/>
      <dgm:spPr/>
      <dgm:t>
        <a:bodyPr/>
        <a:lstStyle/>
        <a:p>
          <a:endParaRPr lang="cs-CZ"/>
        </a:p>
      </dgm:t>
    </dgm:pt>
    <dgm:pt modelId="{D00D8926-3AEF-46C7-BD1A-B2C3D0BFFAC2}" type="pres">
      <dgm:prSet presAssocID="{993ACA68-997B-4DD5-B490-74BD5D92913C}" presName="hierRoot3" presStyleCnt="0"/>
      <dgm:spPr/>
    </dgm:pt>
    <dgm:pt modelId="{ADA2F6B3-31AA-4D93-AA39-7DE8436D2D68}" type="pres">
      <dgm:prSet presAssocID="{993ACA68-997B-4DD5-B490-74BD5D92913C}" presName="composite3" presStyleCnt="0"/>
      <dgm:spPr/>
    </dgm:pt>
    <dgm:pt modelId="{49D2DEAB-EFD5-4BA2-B289-7D30B18557F4}" type="pres">
      <dgm:prSet presAssocID="{993ACA68-997B-4DD5-B490-74BD5D92913C}" presName="background3" presStyleLbl="node3" presStyleIdx="1" presStyleCnt="2"/>
      <dgm:spPr/>
    </dgm:pt>
    <dgm:pt modelId="{227D81A3-9187-443F-8CBE-585661DDBA86}" type="pres">
      <dgm:prSet presAssocID="{993ACA68-997B-4DD5-B490-74BD5D92913C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DBAF78B-0F15-44C1-A075-988B9CDA6D7C}" type="pres">
      <dgm:prSet presAssocID="{993ACA68-997B-4DD5-B490-74BD5D92913C}" presName="hierChild4" presStyleCnt="0"/>
      <dgm:spPr/>
    </dgm:pt>
    <dgm:pt modelId="{85594ADF-6832-4516-AD06-40B821347A20}" type="pres">
      <dgm:prSet presAssocID="{3987668A-36C9-47FB-8550-77104E1CA254}" presName="Name10" presStyleLbl="parChTrans1D2" presStyleIdx="1" presStyleCnt="2"/>
      <dgm:spPr/>
      <dgm:t>
        <a:bodyPr/>
        <a:lstStyle/>
        <a:p>
          <a:endParaRPr lang="cs-CZ"/>
        </a:p>
      </dgm:t>
    </dgm:pt>
    <dgm:pt modelId="{238E140A-1B6B-41D9-87BA-08F505CA2BD1}" type="pres">
      <dgm:prSet presAssocID="{E8EC2F08-E507-4AF7-B883-C50AA943B3AB}" presName="hierRoot2" presStyleCnt="0"/>
      <dgm:spPr/>
    </dgm:pt>
    <dgm:pt modelId="{F251F97A-1C21-4EE6-BC21-7FB3597B7F57}" type="pres">
      <dgm:prSet presAssocID="{E8EC2F08-E507-4AF7-B883-C50AA943B3AB}" presName="composite2" presStyleCnt="0"/>
      <dgm:spPr/>
    </dgm:pt>
    <dgm:pt modelId="{AF126235-0FC3-4995-A008-754BA61FB004}" type="pres">
      <dgm:prSet presAssocID="{E8EC2F08-E507-4AF7-B883-C50AA943B3AB}" presName="background2" presStyleLbl="node2" presStyleIdx="1" presStyleCnt="2"/>
      <dgm:spPr/>
    </dgm:pt>
    <dgm:pt modelId="{D10EB8F7-CD02-416A-AD16-6062A58C87FC}" type="pres">
      <dgm:prSet presAssocID="{E8EC2F08-E507-4AF7-B883-C50AA943B3A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DF2D003-1B6B-4D2D-A7CD-A24F37DF42E2}" type="pres">
      <dgm:prSet presAssocID="{E8EC2F08-E507-4AF7-B883-C50AA943B3AB}" presName="hierChild3" presStyleCnt="0"/>
      <dgm:spPr/>
    </dgm:pt>
  </dgm:ptLst>
  <dgm:cxnLst>
    <dgm:cxn modelId="{96A49A40-B612-40EE-B494-DDCFE20B1AF5}" type="presOf" srcId="{79F269E6-7624-4DB2-B6E0-5176C98F8C1D}" destId="{8B1125FA-5258-4FC0-BD59-508C86359D40}" srcOrd="0" destOrd="0" presId="urn:microsoft.com/office/officeart/2005/8/layout/hierarchy1"/>
    <dgm:cxn modelId="{443B5A4D-A91B-4FF8-97A9-8006304E9AA4}" srcId="{A89ADDCC-EDD7-4FC8-A47F-2CE477EEA86D}" destId="{79F269E6-7624-4DB2-B6E0-5176C98F8C1D}" srcOrd="0" destOrd="0" parTransId="{5B0ECB5A-F9EA-4537-97E2-DD3AED7A7683}" sibTransId="{8E250F05-E693-487C-A6FD-B3C9036819B0}"/>
    <dgm:cxn modelId="{F8C255B3-8EE6-4D7D-8537-38C81E325B42}" srcId="{A89ADDCC-EDD7-4FC8-A47F-2CE477EEA86D}" destId="{E8EC2F08-E507-4AF7-B883-C50AA943B3AB}" srcOrd="1" destOrd="0" parTransId="{3987668A-36C9-47FB-8550-77104E1CA254}" sibTransId="{93F419A6-E666-49EF-A6FF-E9EE6D9AE7FB}"/>
    <dgm:cxn modelId="{174A2685-A4BD-48E5-84A5-7D746CA9CADE}" type="presOf" srcId="{993ACA68-997B-4DD5-B490-74BD5D92913C}" destId="{227D81A3-9187-443F-8CBE-585661DDBA86}" srcOrd="0" destOrd="0" presId="urn:microsoft.com/office/officeart/2005/8/layout/hierarchy1"/>
    <dgm:cxn modelId="{17BCA378-F020-48B6-A4D5-76C166BFCB6C}" type="presOf" srcId="{5B0ECB5A-F9EA-4537-97E2-DD3AED7A7683}" destId="{62C6521A-E9B3-4D67-8BB3-34AD791B6C47}" srcOrd="0" destOrd="0" presId="urn:microsoft.com/office/officeart/2005/8/layout/hierarchy1"/>
    <dgm:cxn modelId="{DAB3A52A-1ABD-44FC-91A1-C7AF1EF6FEC2}" type="presOf" srcId="{3987668A-36C9-47FB-8550-77104E1CA254}" destId="{85594ADF-6832-4516-AD06-40B821347A20}" srcOrd="0" destOrd="0" presId="urn:microsoft.com/office/officeart/2005/8/layout/hierarchy1"/>
    <dgm:cxn modelId="{3FE74B29-7D9F-4C2D-8C0B-DDE4763A540F}" srcId="{5D08B784-973F-422B-9E66-CADAA9A96371}" destId="{A89ADDCC-EDD7-4FC8-A47F-2CE477EEA86D}" srcOrd="0" destOrd="0" parTransId="{78357727-6142-4682-87EB-7F56438053F0}" sibTransId="{5ECAE1CE-1192-4962-B18D-0A06562E9DFE}"/>
    <dgm:cxn modelId="{F3177234-27F7-492F-8B31-8D848D0DCC46}" srcId="{79F269E6-7624-4DB2-B6E0-5176C98F8C1D}" destId="{5B29D934-4429-42E9-A5E2-6BAF4C3FF2A4}" srcOrd="0" destOrd="0" parTransId="{7C0BFDE7-2407-4732-959F-14AD48C000AF}" sibTransId="{951FF64A-2AC8-4A92-B400-D28098F12A80}"/>
    <dgm:cxn modelId="{694A0488-B63C-4235-A9B8-37495FC0594A}" type="presOf" srcId="{A89ADDCC-EDD7-4FC8-A47F-2CE477EEA86D}" destId="{FCA45D88-6CC1-4896-A962-CFFD0C8C702C}" srcOrd="0" destOrd="0" presId="urn:microsoft.com/office/officeart/2005/8/layout/hierarchy1"/>
    <dgm:cxn modelId="{67341BAA-E8D8-4FB0-AE22-E013D52D880A}" srcId="{79F269E6-7624-4DB2-B6E0-5176C98F8C1D}" destId="{993ACA68-997B-4DD5-B490-74BD5D92913C}" srcOrd="1" destOrd="0" parTransId="{F4E727C4-661B-4FED-8DEA-BCFD8204AFFE}" sibTransId="{0AABE62A-8B8E-43B7-83C8-4BE991E60C85}"/>
    <dgm:cxn modelId="{5E52E0F9-B3DF-4349-873F-D2D67733A30F}" type="presOf" srcId="{E8EC2F08-E507-4AF7-B883-C50AA943B3AB}" destId="{D10EB8F7-CD02-416A-AD16-6062A58C87FC}" srcOrd="0" destOrd="0" presId="urn:microsoft.com/office/officeart/2005/8/layout/hierarchy1"/>
    <dgm:cxn modelId="{B7D810CF-E667-4A8B-AC00-6418B818B889}" type="presOf" srcId="{5B29D934-4429-42E9-A5E2-6BAF4C3FF2A4}" destId="{605F9EB0-6A21-46FC-9054-7C07AC59D5D0}" srcOrd="0" destOrd="0" presId="urn:microsoft.com/office/officeart/2005/8/layout/hierarchy1"/>
    <dgm:cxn modelId="{BB6A312A-34BF-4BB4-AA6D-4440F9696684}" type="presOf" srcId="{7C0BFDE7-2407-4732-959F-14AD48C000AF}" destId="{5766715E-9701-4835-943F-9C373E8FEF4D}" srcOrd="0" destOrd="0" presId="urn:microsoft.com/office/officeart/2005/8/layout/hierarchy1"/>
    <dgm:cxn modelId="{5F5D9897-6475-4F32-B1A2-5A316C027EEC}" type="presOf" srcId="{F4E727C4-661B-4FED-8DEA-BCFD8204AFFE}" destId="{5879A0D7-3343-45CA-A73B-9851B22408A7}" srcOrd="0" destOrd="0" presId="urn:microsoft.com/office/officeart/2005/8/layout/hierarchy1"/>
    <dgm:cxn modelId="{EBA3CC13-7886-4AA9-8E3F-BAC44A54467F}" type="presOf" srcId="{5D08B784-973F-422B-9E66-CADAA9A96371}" destId="{62603027-44FD-4B3C-81F4-849398E0B811}" srcOrd="0" destOrd="0" presId="urn:microsoft.com/office/officeart/2005/8/layout/hierarchy1"/>
    <dgm:cxn modelId="{30E61720-8131-4D0C-8B59-E1687E24AA8C}" type="presParOf" srcId="{62603027-44FD-4B3C-81F4-849398E0B811}" destId="{7A75C625-1F24-4800-BC94-38899E400506}" srcOrd="0" destOrd="0" presId="urn:microsoft.com/office/officeart/2005/8/layout/hierarchy1"/>
    <dgm:cxn modelId="{D830075A-DADA-4FDC-BBC2-50EF51330B04}" type="presParOf" srcId="{7A75C625-1F24-4800-BC94-38899E400506}" destId="{1E9578EF-C5DE-4691-AE51-5DE6B097E13C}" srcOrd="0" destOrd="0" presId="urn:microsoft.com/office/officeart/2005/8/layout/hierarchy1"/>
    <dgm:cxn modelId="{39B3B960-B105-41C0-B177-4E7D07DBB34E}" type="presParOf" srcId="{1E9578EF-C5DE-4691-AE51-5DE6B097E13C}" destId="{3794CEA9-FB2D-4535-8705-63BA02AD7720}" srcOrd="0" destOrd="0" presId="urn:microsoft.com/office/officeart/2005/8/layout/hierarchy1"/>
    <dgm:cxn modelId="{8F39CB4E-A0EE-46EB-9743-ECB6BC09522E}" type="presParOf" srcId="{1E9578EF-C5DE-4691-AE51-5DE6B097E13C}" destId="{FCA45D88-6CC1-4896-A962-CFFD0C8C702C}" srcOrd="1" destOrd="0" presId="urn:microsoft.com/office/officeart/2005/8/layout/hierarchy1"/>
    <dgm:cxn modelId="{F78467EC-A3CD-46D2-B6FE-5CC79027DC8A}" type="presParOf" srcId="{7A75C625-1F24-4800-BC94-38899E400506}" destId="{B8FCA03A-F802-4D22-93EE-73D975A143C2}" srcOrd="1" destOrd="0" presId="urn:microsoft.com/office/officeart/2005/8/layout/hierarchy1"/>
    <dgm:cxn modelId="{E0FC917F-FE9F-4CBF-9771-668BC2DC3CC3}" type="presParOf" srcId="{B8FCA03A-F802-4D22-93EE-73D975A143C2}" destId="{62C6521A-E9B3-4D67-8BB3-34AD791B6C47}" srcOrd="0" destOrd="0" presId="urn:microsoft.com/office/officeart/2005/8/layout/hierarchy1"/>
    <dgm:cxn modelId="{D5609894-9C1A-4C78-8D2E-118EA37804A2}" type="presParOf" srcId="{B8FCA03A-F802-4D22-93EE-73D975A143C2}" destId="{0D2DF530-BE59-4031-80D1-2A4266150368}" srcOrd="1" destOrd="0" presId="urn:microsoft.com/office/officeart/2005/8/layout/hierarchy1"/>
    <dgm:cxn modelId="{D8B90F59-A041-4663-B31C-8618C3CABD28}" type="presParOf" srcId="{0D2DF530-BE59-4031-80D1-2A4266150368}" destId="{BED1757B-A198-45E8-891F-B3E9313D5CA2}" srcOrd="0" destOrd="0" presId="urn:microsoft.com/office/officeart/2005/8/layout/hierarchy1"/>
    <dgm:cxn modelId="{2F773D24-9206-4D82-8D6C-B80535D7A063}" type="presParOf" srcId="{BED1757B-A198-45E8-891F-B3E9313D5CA2}" destId="{4A56C350-D447-400F-A8C1-35EC1B27E3E5}" srcOrd="0" destOrd="0" presId="urn:microsoft.com/office/officeart/2005/8/layout/hierarchy1"/>
    <dgm:cxn modelId="{ED1DBA26-128E-4861-B012-3ACDAE3F4F58}" type="presParOf" srcId="{BED1757B-A198-45E8-891F-B3E9313D5CA2}" destId="{8B1125FA-5258-4FC0-BD59-508C86359D40}" srcOrd="1" destOrd="0" presId="urn:microsoft.com/office/officeart/2005/8/layout/hierarchy1"/>
    <dgm:cxn modelId="{FB297195-873D-4404-A04B-10928D71963E}" type="presParOf" srcId="{0D2DF530-BE59-4031-80D1-2A4266150368}" destId="{FE95FD6A-6A20-47BE-8BC5-F097207EB99B}" srcOrd="1" destOrd="0" presId="urn:microsoft.com/office/officeart/2005/8/layout/hierarchy1"/>
    <dgm:cxn modelId="{C8ED9CDB-EA42-414C-85C2-5BF0FFFAE220}" type="presParOf" srcId="{FE95FD6A-6A20-47BE-8BC5-F097207EB99B}" destId="{5766715E-9701-4835-943F-9C373E8FEF4D}" srcOrd="0" destOrd="0" presId="urn:microsoft.com/office/officeart/2005/8/layout/hierarchy1"/>
    <dgm:cxn modelId="{A583CA91-51CC-48ED-9F70-2802A1A05028}" type="presParOf" srcId="{FE95FD6A-6A20-47BE-8BC5-F097207EB99B}" destId="{A8612D87-78EE-42C6-A904-0330A08CAF36}" srcOrd="1" destOrd="0" presId="urn:microsoft.com/office/officeart/2005/8/layout/hierarchy1"/>
    <dgm:cxn modelId="{CD589BCB-B6FC-426D-ABC4-683928F52C5D}" type="presParOf" srcId="{A8612D87-78EE-42C6-A904-0330A08CAF36}" destId="{8F47DE43-09EB-4995-84BA-D56113945DD2}" srcOrd="0" destOrd="0" presId="urn:microsoft.com/office/officeart/2005/8/layout/hierarchy1"/>
    <dgm:cxn modelId="{66B5DBB9-C6FE-4A00-B8E1-1CE1E06C4529}" type="presParOf" srcId="{8F47DE43-09EB-4995-84BA-D56113945DD2}" destId="{FEA21C73-0E7B-4C48-9EF0-CDC587420ED4}" srcOrd="0" destOrd="0" presId="urn:microsoft.com/office/officeart/2005/8/layout/hierarchy1"/>
    <dgm:cxn modelId="{B124C299-B1C7-4EA1-8A2A-A507B1E4D4C5}" type="presParOf" srcId="{8F47DE43-09EB-4995-84BA-D56113945DD2}" destId="{605F9EB0-6A21-46FC-9054-7C07AC59D5D0}" srcOrd="1" destOrd="0" presId="urn:microsoft.com/office/officeart/2005/8/layout/hierarchy1"/>
    <dgm:cxn modelId="{8FC75E66-01F3-4037-AF75-1AB88E41CFE0}" type="presParOf" srcId="{A8612D87-78EE-42C6-A904-0330A08CAF36}" destId="{1635293F-C7A8-49E4-8F4E-9F6745EB412A}" srcOrd="1" destOrd="0" presId="urn:microsoft.com/office/officeart/2005/8/layout/hierarchy1"/>
    <dgm:cxn modelId="{46F453BE-5EA2-4A89-B7DD-4D84FA5BFF3A}" type="presParOf" srcId="{FE95FD6A-6A20-47BE-8BC5-F097207EB99B}" destId="{5879A0D7-3343-45CA-A73B-9851B22408A7}" srcOrd="2" destOrd="0" presId="urn:microsoft.com/office/officeart/2005/8/layout/hierarchy1"/>
    <dgm:cxn modelId="{CA8D79A3-6095-48B1-B04D-1E36F3C2E3F4}" type="presParOf" srcId="{FE95FD6A-6A20-47BE-8BC5-F097207EB99B}" destId="{D00D8926-3AEF-46C7-BD1A-B2C3D0BFFAC2}" srcOrd="3" destOrd="0" presId="urn:microsoft.com/office/officeart/2005/8/layout/hierarchy1"/>
    <dgm:cxn modelId="{6606D3C6-C84F-4670-B985-B7451CC5900B}" type="presParOf" srcId="{D00D8926-3AEF-46C7-BD1A-B2C3D0BFFAC2}" destId="{ADA2F6B3-31AA-4D93-AA39-7DE8436D2D68}" srcOrd="0" destOrd="0" presId="urn:microsoft.com/office/officeart/2005/8/layout/hierarchy1"/>
    <dgm:cxn modelId="{A2F825DD-9083-4A68-B816-682601D84A70}" type="presParOf" srcId="{ADA2F6B3-31AA-4D93-AA39-7DE8436D2D68}" destId="{49D2DEAB-EFD5-4BA2-B289-7D30B18557F4}" srcOrd="0" destOrd="0" presId="urn:microsoft.com/office/officeart/2005/8/layout/hierarchy1"/>
    <dgm:cxn modelId="{AE9B2F81-56EA-49F8-837E-117AA5C4FD1A}" type="presParOf" srcId="{ADA2F6B3-31AA-4D93-AA39-7DE8436D2D68}" destId="{227D81A3-9187-443F-8CBE-585661DDBA86}" srcOrd="1" destOrd="0" presId="urn:microsoft.com/office/officeart/2005/8/layout/hierarchy1"/>
    <dgm:cxn modelId="{8D189872-D741-4AD3-9CF7-FC7993480A6D}" type="presParOf" srcId="{D00D8926-3AEF-46C7-BD1A-B2C3D0BFFAC2}" destId="{BDBAF78B-0F15-44C1-A075-988B9CDA6D7C}" srcOrd="1" destOrd="0" presId="urn:microsoft.com/office/officeart/2005/8/layout/hierarchy1"/>
    <dgm:cxn modelId="{C8FAD047-A2A9-43D6-BB55-15C19BC2B564}" type="presParOf" srcId="{B8FCA03A-F802-4D22-93EE-73D975A143C2}" destId="{85594ADF-6832-4516-AD06-40B821347A20}" srcOrd="2" destOrd="0" presId="urn:microsoft.com/office/officeart/2005/8/layout/hierarchy1"/>
    <dgm:cxn modelId="{544CDF45-D58A-4771-99D6-F1A4E92198A7}" type="presParOf" srcId="{B8FCA03A-F802-4D22-93EE-73D975A143C2}" destId="{238E140A-1B6B-41D9-87BA-08F505CA2BD1}" srcOrd="3" destOrd="0" presId="urn:microsoft.com/office/officeart/2005/8/layout/hierarchy1"/>
    <dgm:cxn modelId="{4EF5FC0A-D448-4FA3-A99D-088C6CA05DC5}" type="presParOf" srcId="{238E140A-1B6B-41D9-87BA-08F505CA2BD1}" destId="{F251F97A-1C21-4EE6-BC21-7FB3597B7F57}" srcOrd="0" destOrd="0" presId="urn:microsoft.com/office/officeart/2005/8/layout/hierarchy1"/>
    <dgm:cxn modelId="{D4BBD527-F5AF-473B-9EB2-C039C660BE29}" type="presParOf" srcId="{F251F97A-1C21-4EE6-BC21-7FB3597B7F57}" destId="{AF126235-0FC3-4995-A008-754BA61FB004}" srcOrd="0" destOrd="0" presId="urn:microsoft.com/office/officeart/2005/8/layout/hierarchy1"/>
    <dgm:cxn modelId="{7DC5B2F8-A2D0-4C73-B333-ACB1BE887AA6}" type="presParOf" srcId="{F251F97A-1C21-4EE6-BC21-7FB3597B7F57}" destId="{D10EB8F7-CD02-416A-AD16-6062A58C87FC}" srcOrd="1" destOrd="0" presId="urn:microsoft.com/office/officeart/2005/8/layout/hierarchy1"/>
    <dgm:cxn modelId="{2DAD6CC7-4760-4741-8950-E08D7B897E84}" type="presParOf" srcId="{238E140A-1B6B-41D9-87BA-08F505CA2BD1}" destId="{FDF2D003-1B6B-4D2D-A7CD-A24F37DF42E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2971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971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79A9E-45B6-4A25-8368-6020B2E5F7E7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D057E-4D1E-4E98-A6CD-3D6CA8DEAA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5" grpId="0" autoUpdateAnimBg="0"/>
      <p:bldP spid="29716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94101-393D-440C-B83F-652483801B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E802B-0278-4196-8678-14EE7C0DA52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0A0E7-01BB-4DFA-8745-7CCEC47A12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98A29-9B15-4EB8-87A5-900560DEAF3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29C7D-9AC7-4B2E-B92E-2EAFDD02FD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3EF95-1674-40BD-B0A2-747BFA580716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0C92B-F573-4EF8-A8A4-0E459498E9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35459-DC8B-4A2B-AB68-C2F7F8617FB8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485E1-E46C-4D8F-98BC-FD896A36F4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B1B60-6FBB-4AFB-AD62-37DC749EB965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17761-4951-4EC3-B8C2-8991BE2B3D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9003D-1F6E-4E4B-B345-C40319DA3A86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C7B32-BE0C-44B7-B010-8EC26AFFC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0F48A-1513-458B-A2CA-2BCBF8A3FD7C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1E698-1527-48FE-9CD1-247E07A9DA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2AC45-0C28-4E9A-8B08-970DCFE20E92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FCE94-E0D4-4294-A97A-D9ECC0485C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65156-4383-49C2-9019-BD17068DC00A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A5B00-E18E-432D-93A8-07AE237CEE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71237-BAF3-4BE9-9133-08AA6CAF7FE7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F082F-F60E-4BC9-9E60-F6B1EF16B743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3F6C9-7C65-4C50-94D1-7FFF657F64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8C09E-3016-4E05-B287-506F8128737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55B69-B339-4B84-BA47-F27098F36B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7CB39545-1371-4232-A82B-882C60EBEB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867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867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868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868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868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868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868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868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28686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868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868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6B87FF4F-DF2E-4A88-A1CF-A83DEDAF4733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0" r:id="rId2"/>
    <p:sldLayoutId id="214748369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693" r:id="rId9"/>
    <p:sldLayoutId id="2147483692" r:id="rId10"/>
    <p:sldLayoutId id="2147483691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6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6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6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6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6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6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6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6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/>
      <p:bldP spid="2868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6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6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6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6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6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6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6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25" name="Date Placeholder 4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E36FA17B-0AE2-4B4F-B12D-364152BDD4BD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12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641850" y="5724525"/>
            <a:ext cx="34925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4930488F-9E36-43BE-A841-D80B7A6717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Arial" charset="0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Arial" charset="0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Arial" charset="0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Arial" charset="0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229600" cy="4857750"/>
          </a:xfrm>
        </p:spPr>
        <p:txBody>
          <a:bodyPr anchor="ctr"/>
          <a:lstStyle/>
          <a:p>
            <a:pPr marL="0" indent="0" defTabSz="457200"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3175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Ing. Veronika Dostálková MBA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3276600" y="2708275"/>
            <a:ext cx="2393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MAJETEK PODNIKU</a:t>
            </a: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3348038" y="3429000"/>
            <a:ext cx="2444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Finanční gramotnost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 3. ročník</a:t>
            </a:r>
          </a:p>
        </p:txBody>
      </p:sp>
      <p:sp>
        <p:nvSpPr>
          <p:cNvPr id="16391" name="Rectangle 9"/>
          <p:cNvSpPr>
            <a:spLocks noChangeArrowheads="1"/>
          </p:cNvSpPr>
          <p:nvPr/>
        </p:nvSpPr>
        <p:spPr bwMode="auto">
          <a:xfrm>
            <a:off x="3419475" y="5229225"/>
            <a:ext cx="123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Září 2012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b="1" smtClean="0"/>
              <a:t>ANOTACE</a:t>
            </a:r>
          </a:p>
        </p:txBody>
      </p:sp>
      <p:sp>
        <p:nvSpPr>
          <p:cNvPr id="1331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Záměrem této sady výukových materiálů s názvem </a:t>
            </a:r>
            <a:r>
              <a:rPr lang="cs-CZ" sz="2800" u="sng" smtClean="0">
                <a:cs typeface="Arial" charset="0"/>
              </a:rPr>
              <a:t>Finanční gramotnost</a:t>
            </a:r>
            <a:r>
              <a:rPr lang="cs-CZ" sz="2800" smtClean="0">
                <a:cs typeface="Arial" charset="0"/>
              </a:rPr>
              <a:t> je poskytnout studentům oboru Klempíř potřebné informace o bankovních produktech, spoření a zadlužování.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Jednotlivé DUMy (prezentace) v této sadě popíší postupně tematické oblasti, které jsou probírány v předmětu Ekonomika na naší SŠ.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Konkrétně tato prezentace je zaměřena na </a:t>
            </a:r>
            <a:r>
              <a:rPr lang="cs-CZ" sz="2800" u="sng" smtClean="0">
                <a:cs typeface="Arial" charset="0"/>
              </a:rPr>
              <a:t>majetek podniku.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133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 idx="4294967295"/>
          </p:nvPr>
        </p:nvSpPr>
        <p:spPr>
          <a:xfrm>
            <a:off x="4733925" y="2708275"/>
            <a:ext cx="3313113" cy="1701800"/>
          </a:xfrm>
        </p:spPr>
        <p:txBody>
          <a:bodyPr anchor="b"/>
          <a:lstStyle/>
          <a:p>
            <a:pPr eaLnBrk="1" hangingPunct="1"/>
            <a:r>
              <a:rPr lang="cs-CZ" sz="4600" smtClean="0">
                <a:solidFill>
                  <a:srgbClr val="FFFFFF"/>
                </a:solidFill>
              </a:rPr>
              <a:t>Majetek podniku</a:t>
            </a:r>
          </a:p>
        </p:txBody>
      </p:sp>
      <p:sp>
        <p:nvSpPr>
          <p:cNvPr id="14338" name="Podnadpis 2"/>
          <p:cNvSpPr>
            <a:spLocks noGrp="1"/>
          </p:cNvSpPr>
          <p:nvPr>
            <p:ph type="subTitle" idx="4294967295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2600" b="1" smtClean="0"/>
              <a:t>MAJETEK PODNIKU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1433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mtClean="0"/>
              <a:t>Rozdělení majetku podniku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mtClean="0"/>
              <a:t>Dlouhodobý majetek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mtClean="0"/>
              <a:t>Dlouhodobý majetek</a:t>
            </a:r>
          </a:p>
        </p:txBody>
      </p:sp>
      <p:sp>
        <p:nvSpPr>
          <p:cNvPr id="21506" name="Zástupný symbol pro obsah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Používá se delší dobu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Pořizovací cena přesahuje hranici 40 000 Kč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Hmotný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Nehmotný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Finanční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150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z="4000" smtClean="0"/>
              <a:t>Opotřebení dlouhodobého majetku</a:t>
            </a:r>
          </a:p>
        </p:txBody>
      </p:sp>
      <p:sp>
        <p:nvSpPr>
          <p:cNvPr id="22530" name="Zástupný symbol pro obsah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mtClean="0"/>
              <a:t>Fyzické</a:t>
            </a:r>
          </a:p>
          <a:p>
            <a:pPr eaLnBrk="1" hangingPunct="1"/>
            <a:r>
              <a:rPr lang="cs-CZ" smtClean="0"/>
              <a:t>Morální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Opotřebení dlouhodobého majetku vyjadřují odpisy.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Odpisy se postupně sčítají a říkáme jim oprávky.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Cena snížená o oprávky se nazývá zůstatková cena.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  <p:bldP spid="2253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mtClean="0"/>
              <a:t>Odpisy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z="4000" smtClean="0"/>
              <a:t>Vyřazení dlouhodobého majetku</a:t>
            </a:r>
          </a:p>
        </p:txBody>
      </p:sp>
      <p:sp>
        <p:nvSpPr>
          <p:cNvPr id="24578" name="Zástupný symbol pro obsah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Vyřazuji ho proto, že ho již nepotřebuji, nebo již není funkční.</a:t>
            </a:r>
          </a:p>
          <a:p>
            <a:pPr eaLnBrk="1" hangingPunct="1"/>
            <a:r>
              <a:rPr lang="cs-CZ" smtClean="0"/>
              <a:t>Prodej</a:t>
            </a:r>
          </a:p>
          <a:p>
            <a:pPr eaLnBrk="1" hangingPunct="1"/>
            <a:r>
              <a:rPr lang="cs-CZ" smtClean="0"/>
              <a:t>Darování</a:t>
            </a:r>
          </a:p>
          <a:p>
            <a:pPr eaLnBrk="1" hangingPunct="1"/>
            <a:r>
              <a:rPr lang="cs-CZ" smtClean="0"/>
              <a:t>Přeřazení do osobního užívání</a:t>
            </a:r>
          </a:p>
          <a:p>
            <a:pPr eaLnBrk="1" hangingPunct="1"/>
            <a:r>
              <a:rPr lang="cs-CZ" smtClean="0"/>
              <a:t>Likvidace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  <p:bldP spid="2457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z="4000" smtClean="0"/>
              <a:t>Evidence dlouhodobého majetku</a:t>
            </a:r>
          </a:p>
        </p:txBody>
      </p:sp>
      <p:sp>
        <p:nvSpPr>
          <p:cNvPr id="25602" name="Zástupný symbol pro obsah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Každou položku dlouhodobého majetku evidujeme na kartě dlouhodobého majetku.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Evidujeme zápis o převzetí a zápis o vyřazení.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2560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b="1" smtClean="0">
                <a:solidFill>
                  <a:srgbClr val="002060"/>
                </a:solidFill>
              </a:rPr>
              <a:t>ZDROJE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  <a:p>
            <a:pPr marL="68263" indent="0" eaLnBrk="1" hangingPunct="1">
              <a:buFont typeface="Wingdings" pitchFamily="2" charset="2"/>
              <a:buNone/>
            </a:pPr>
            <a:r>
              <a:rPr lang="cs-CZ" smtClean="0"/>
              <a:t>KLÍNSKÝ, Petr; MUNCH, Otto. </a:t>
            </a:r>
            <a:r>
              <a:rPr lang="cs-CZ" i="1" smtClean="0"/>
              <a:t>Ekonomika pro obchodní akademie a ostatní střední školy 1-4</a:t>
            </a:r>
            <a:r>
              <a:rPr lang="cs-CZ" smtClean="0"/>
              <a:t>. Praha: Fortuna, 2006, ISBN 80-7168-964-5. </a:t>
            </a:r>
          </a:p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3554" grpId="0" build="p"/>
      <p:bldP spid="23554" grpId="1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54</TotalTime>
  <Words>174</Words>
  <Application>Microsoft Office PowerPoint</Application>
  <PresentationFormat>Předvádění na obrazovce (4:3)</PresentationFormat>
  <Paragraphs>38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Arial</vt:lpstr>
      <vt:lpstr>Wingdings</vt:lpstr>
      <vt:lpstr>Calibri</vt:lpstr>
      <vt:lpstr>Wingdings 2</vt:lpstr>
      <vt:lpstr>Arial Black</vt:lpstr>
      <vt:lpstr>Times New Roman</vt:lpstr>
      <vt:lpstr>Pixel</vt:lpstr>
      <vt:lpstr>Austin</vt:lpstr>
      <vt:lpstr>Pixel</vt:lpstr>
      <vt:lpstr>Austin</vt:lpstr>
      <vt:lpstr>Austin</vt:lpstr>
      <vt:lpstr>Snímek 1</vt:lpstr>
      <vt:lpstr>ANOTACE</vt:lpstr>
      <vt:lpstr>Majetek podniku</vt:lpstr>
      <vt:lpstr>Rozdělení majetku podniku</vt:lpstr>
      <vt:lpstr>Dlouhodobý majetek</vt:lpstr>
      <vt:lpstr>Dlouhodobý majetek</vt:lpstr>
      <vt:lpstr>Opotřebení dlouhodobého majetku</vt:lpstr>
      <vt:lpstr>Odpisy</vt:lpstr>
      <vt:lpstr>Vyřazení dlouhodobého majetku</vt:lpstr>
      <vt:lpstr>Evidence dlouhodobého majetku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Majetek podniku</dc:title>
  <dc:creator>Veronika Dostálková</dc:creator>
  <cp:lastModifiedBy>dostalkovaveronika</cp:lastModifiedBy>
  <cp:revision>11</cp:revision>
  <dcterms:created xsi:type="dcterms:W3CDTF">2012-08-03T14:06:30Z</dcterms:created>
  <dcterms:modified xsi:type="dcterms:W3CDTF">2013-05-16T08:29:41Z</dcterms:modified>
</cp:coreProperties>
</file>