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  <p:sldMasterId id="2147483687" r:id="rId2"/>
  </p:sldMasterIdLst>
  <p:sldIdLst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085C62-7F7D-4A32-ABBC-6FE0F934A4D1}" type="doc">
      <dgm:prSet loTypeId="urn:microsoft.com/office/officeart/2005/8/layout/hierarchy1" loCatId="hierarchy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1EDE8C78-DC12-4FE6-A4BA-581D516160DD}">
      <dgm:prSet phldrT="[Text]"/>
      <dgm:spPr/>
      <dgm:t>
        <a:bodyPr/>
        <a:lstStyle/>
        <a:p>
          <a:r>
            <a:rPr lang="cs-CZ" dirty="0" smtClean="0"/>
            <a:t>Oběžný majetek</a:t>
          </a:r>
          <a:endParaRPr lang="cs-CZ" dirty="0"/>
        </a:p>
      </dgm:t>
    </dgm:pt>
    <dgm:pt modelId="{CB333D78-BADA-4CBF-BB32-90D42CD91431}" type="parTrans" cxnId="{2E2D384B-D247-4113-834E-14E657418D93}">
      <dgm:prSet/>
      <dgm:spPr/>
      <dgm:t>
        <a:bodyPr/>
        <a:lstStyle/>
        <a:p>
          <a:endParaRPr lang="cs-CZ"/>
        </a:p>
      </dgm:t>
    </dgm:pt>
    <dgm:pt modelId="{EF409FA3-B539-4C6A-86F7-58E85D6B5705}" type="sibTrans" cxnId="{2E2D384B-D247-4113-834E-14E657418D93}">
      <dgm:prSet/>
      <dgm:spPr/>
      <dgm:t>
        <a:bodyPr/>
        <a:lstStyle/>
        <a:p>
          <a:endParaRPr lang="cs-CZ"/>
        </a:p>
      </dgm:t>
    </dgm:pt>
    <dgm:pt modelId="{C2C656A3-1251-4D26-8C5B-9152AF428222}">
      <dgm:prSet phldrT="[Text]"/>
      <dgm:spPr/>
      <dgm:t>
        <a:bodyPr/>
        <a:lstStyle/>
        <a:p>
          <a:r>
            <a:rPr lang="cs-CZ" dirty="0" smtClean="0"/>
            <a:t>zásoby</a:t>
          </a:r>
          <a:endParaRPr lang="cs-CZ" dirty="0"/>
        </a:p>
      </dgm:t>
    </dgm:pt>
    <dgm:pt modelId="{21769F86-E2DD-47F3-945C-6AA4806DF843}" type="parTrans" cxnId="{3C297F79-DC6D-4A20-BFB1-F8596E2C3608}">
      <dgm:prSet/>
      <dgm:spPr/>
      <dgm:t>
        <a:bodyPr/>
        <a:lstStyle/>
        <a:p>
          <a:endParaRPr lang="cs-CZ"/>
        </a:p>
      </dgm:t>
    </dgm:pt>
    <dgm:pt modelId="{67C8CAFB-E7B1-483D-A14A-21D50031E388}" type="sibTrans" cxnId="{3C297F79-DC6D-4A20-BFB1-F8596E2C3608}">
      <dgm:prSet/>
      <dgm:spPr/>
      <dgm:t>
        <a:bodyPr/>
        <a:lstStyle/>
        <a:p>
          <a:endParaRPr lang="cs-CZ"/>
        </a:p>
      </dgm:t>
    </dgm:pt>
    <dgm:pt modelId="{E28AF8C1-C7C7-4E72-BC5C-4BF8430A8416}">
      <dgm:prSet phldrT="[Text]"/>
      <dgm:spPr/>
      <dgm:t>
        <a:bodyPr/>
        <a:lstStyle/>
        <a:p>
          <a:r>
            <a:rPr lang="cs-CZ" dirty="0" smtClean="0"/>
            <a:t>materiál</a:t>
          </a:r>
          <a:endParaRPr lang="cs-CZ" dirty="0"/>
        </a:p>
      </dgm:t>
    </dgm:pt>
    <dgm:pt modelId="{A26CE763-2AEF-44E1-BFB2-BD1CE006FB22}" type="parTrans" cxnId="{8131F4D9-96CC-4ACD-B574-FD4696BA9069}">
      <dgm:prSet/>
      <dgm:spPr/>
      <dgm:t>
        <a:bodyPr/>
        <a:lstStyle/>
        <a:p>
          <a:endParaRPr lang="cs-CZ"/>
        </a:p>
      </dgm:t>
    </dgm:pt>
    <dgm:pt modelId="{CB8DAB38-CCD4-462B-95B5-F36E1A7AD4F5}" type="sibTrans" cxnId="{8131F4D9-96CC-4ACD-B574-FD4696BA9069}">
      <dgm:prSet/>
      <dgm:spPr/>
      <dgm:t>
        <a:bodyPr/>
        <a:lstStyle/>
        <a:p>
          <a:endParaRPr lang="cs-CZ"/>
        </a:p>
      </dgm:t>
    </dgm:pt>
    <dgm:pt modelId="{7DF3096C-581C-4FFD-9CEE-1410D0044E54}">
      <dgm:prSet phldrT="[Text]"/>
      <dgm:spPr/>
      <dgm:t>
        <a:bodyPr/>
        <a:lstStyle/>
        <a:p>
          <a:r>
            <a:rPr lang="cs-CZ" dirty="0" smtClean="0"/>
            <a:t>výrobky</a:t>
          </a:r>
          <a:endParaRPr lang="cs-CZ" dirty="0"/>
        </a:p>
      </dgm:t>
    </dgm:pt>
    <dgm:pt modelId="{39E87653-599E-46FD-9C58-D82CE58C1412}" type="parTrans" cxnId="{5E72570A-B51B-4126-ACF8-9CF7919A11BD}">
      <dgm:prSet/>
      <dgm:spPr/>
      <dgm:t>
        <a:bodyPr/>
        <a:lstStyle/>
        <a:p>
          <a:endParaRPr lang="cs-CZ"/>
        </a:p>
      </dgm:t>
    </dgm:pt>
    <dgm:pt modelId="{972F5765-E212-482C-A929-CE411F76D3D3}" type="sibTrans" cxnId="{5E72570A-B51B-4126-ACF8-9CF7919A11BD}">
      <dgm:prSet/>
      <dgm:spPr/>
      <dgm:t>
        <a:bodyPr/>
        <a:lstStyle/>
        <a:p>
          <a:endParaRPr lang="cs-CZ"/>
        </a:p>
      </dgm:t>
    </dgm:pt>
    <dgm:pt modelId="{DE082DC2-24F7-4600-9F49-D9C25733A18F}">
      <dgm:prSet phldrT="[Text]"/>
      <dgm:spPr/>
      <dgm:t>
        <a:bodyPr/>
        <a:lstStyle/>
        <a:p>
          <a:r>
            <a:rPr lang="cs-CZ" dirty="0" smtClean="0"/>
            <a:t>pohledávky</a:t>
          </a:r>
          <a:endParaRPr lang="cs-CZ" dirty="0"/>
        </a:p>
      </dgm:t>
    </dgm:pt>
    <dgm:pt modelId="{6931DA81-4CFF-4577-B375-6382B10CAD3D}" type="parTrans" cxnId="{AADFBCB3-8EF3-4136-9A7C-A74F30D590DB}">
      <dgm:prSet/>
      <dgm:spPr/>
      <dgm:t>
        <a:bodyPr/>
        <a:lstStyle/>
        <a:p>
          <a:endParaRPr lang="cs-CZ"/>
        </a:p>
      </dgm:t>
    </dgm:pt>
    <dgm:pt modelId="{CCD42467-60D2-4B9C-A3CD-C56353F5F321}" type="sibTrans" cxnId="{AADFBCB3-8EF3-4136-9A7C-A74F30D590DB}">
      <dgm:prSet/>
      <dgm:spPr/>
      <dgm:t>
        <a:bodyPr/>
        <a:lstStyle/>
        <a:p>
          <a:endParaRPr lang="cs-CZ"/>
        </a:p>
      </dgm:t>
    </dgm:pt>
    <dgm:pt modelId="{2B93CCA2-E537-4EB5-AE07-299C1CD60F09}">
      <dgm:prSet/>
      <dgm:spPr/>
      <dgm:t>
        <a:bodyPr/>
        <a:lstStyle/>
        <a:p>
          <a:r>
            <a:rPr lang="cs-CZ" dirty="0" smtClean="0"/>
            <a:t>finanční majetek</a:t>
          </a:r>
          <a:endParaRPr lang="cs-CZ" dirty="0"/>
        </a:p>
      </dgm:t>
    </dgm:pt>
    <dgm:pt modelId="{20DDC5A6-7F39-4EE0-95D9-C6385E6E212F}" type="parTrans" cxnId="{B478B4B8-D9B7-4530-B93C-A81CAA1EA54C}">
      <dgm:prSet/>
      <dgm:spPr/>
      <dgm:t>
        <a:bodyPr/>
        <a:lstStyle/>
        <a:p>
          <a:endParaRPr lang="cs-CZ"/>
        </a:p>
      </dgm:t>
    </dgm:pt>
    <dgm:pt modelId="{08C5EC5E-F6E8-4E6C-AFB2-8E57B4D594BB}" type="sibTrans" cxnId="{B478B4B8-D9B7-4530-B93C-A81CAA1EA54C}">
      <dgm:prSet/>
      <dgm:spPr/>
      <dgm:t>
        <a:bodyPr/>
        <a:lstStyle/>
        <a:p>
          <a:endParaRPr lang="cs-CZ"/>
        </a:p>
      </dgm:t>
    </dgm:pt>
    <dgm:pt modelId="{D014F957-20E4-4143-A2A7-BCE835C4AFA5}">
      <dgm:prSet/>
      <dgm:spPr/>
      <dgm:t>
        <a:bodyPr/>
        <a:lstStyle/>
        <a:p>
          <a:r>
            <a:rPr lang="cs-CZ" dirty="0" smtClean="0"/>
            <a:t>zboží</a:t>
          </a:r>
          <a:endParaRPr lang="cs-CZ" dirty="0"/>
        </a:p>
      </dgm:t>
    </dgm:pt>
    <dgm:pt modelId="{9409C2CD-C16A-4A00-882D-FC0C49C6C34C}" type="parTrans" cxnId="{208CB028-6653-43BD-A22E-898F5D0AE0C6}">
      <dgm:prSet/>
      <dgm:spPr/>
      <dgm:t>
        <a:bodyPr/>
        <a:lstStyle/>
        <a:p>
          <a:endParaRPr lang="cs-CZ"/>
        </a:p>
      </dgm:t>
    </dgm:pt>
    <dgm:pt modelId="{4DB752F3-5BAE-4F2F-B96A-0466A463B81C}" type="sibTrans" cxnId="{208CB028-6653-43BD-A22E-898F5D0AE0C6}">
      <dgm:prSet/>
      <dgm:spPr/>
      <dgm:t>
        <a:bodyPr/>
        <a:lstStyle/>
        <a:p>
          <a:endParaRPr lang="cs-CZ"/>
        </a:p>
      </dgm:t>
    </dgm:pt>
    <dgm:pt modelId="{B9116C2F-8F9B-4829-8AC5-9F7FF59E24A9}" type="pres">
      <dgm:prSet presAssocID="{63085C62-7F7D-4A32-ABBC-6FE0F934A4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9EE94C2-A697-4790-BA03-1714285F54F2}" type="pres">
      <dgm:prSet presAssocID="{1EDE8C78-DC12-4FE6-A4BA-581D516160DD}" presName="hierRoot1" presStyleCnt="0"/>
      <dgm:spPr/>
    </dgm:pt>
    <dgm:pt modelId="{C208C710-9BD1-43D1-B0D3-D8E6052FD5CF}" type="pres">
      <dgm:prSet presAssocID="{1EDE8C78-DC12-4FE6-A4BA-581D516160DD}" presName="composite" presStyleCnt="0"/>
      <dgm:spPr/>
    </dgm:pt>
    <dgm:pt modelId="{679C1608-6031-436C-9009-528B98E4FAC0}" type="pres">
      <dgm:prSet presAssocID="{1EDE8C78-DC12-4FE6-A4BA-581D516160DD}" presName="background" presStyleLbl="node0" presStyleIdx="0" presStyleCnt="1"/>
      <dgm:spPr/>
    </dgm:pt>
    <dgm:pt modelId="{6785C54C-7940-4A6D-A27E-58FAEDEDE4E0}" type="pres">
      <dgm:prSet presAssocID="{1EDE8C78-DC12-4FE6-A4BA-581D516160D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8B76E4-D91E-434C-B1A0-2D5F8CA1ABF3}" type="pres">
      <dgm:prSet presAssocID="{1EDE8C78-DC12-4FE6-A4BA-581D516160DD}" presName="hierChild2" presStyleCnt="0"/>
      <dgm:spPr/>
    </dgm:pt>
    <dgm:pt modelId="{8287C016-A911-42AD-98B9-6EF015F6B4D5}" type="pres">
      <dgm:prSet presAssocID="{21769F86-E2DD-47F3-945C-6AA4806DF843}" presName="Name10" presStyleLbl="parChTrans1D2" presStyleIdx="0" presStyleCnt="3"/>
      <dgm:spPr/>
      <dgm:t>
        <a:bodyPr/>
        <a:lstStyle/>
        <a:p>
          <a:endParaRPr lang="cs-CZ"/>
        </a:p>
      </dgm:t>
    </dgm:pt>
    <dgm:pt modelId="{8BFE914B-7C50-461A-B82A-975CABF39846}" type="pres">
      <dgm:prSet presAssocID="{C2C656A3-1251-4D26-8C5B-9152AF428222}" presName="hierRoot2" presStyleCnt="0"/>
      <dgm:spPr/>
    </dgm:pt>
    <dgm:pt modelId="{D15F350D-84F1-488E-9A47-2FF79A4ADFC4}" type="pres">
      <dgm:prSet presAssocID="{C2C656A3-1251-4D26-8C5B-9152AF428222}" presName="composite2" presStyleCnt="0"/>
      <dgm:spPr/>
    </dgm:pt>
    <dgm:pt modelId="{4E80E748-6830-4D41-8193-DE43EFD35BC5}" type="pres">
      <dgm:prSet presAssocID="{C2C656A3-1251-4D26-8C5B-9152AF428222}" presName="background2" presStyleLbl="node2" presStyleIdx="0" presStyleCnt="3"/>
      <dgm:spPr/>
    </dgm:pt>
    <dgm:pt modelId="{70DFC546-EA6C-4034-9930-50256DC51C71}" type="pres">
      <dgm:prSet presAssocID="{C2C656A3-1251-4D26-8C5B-9152AF428222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F50435-3C07-4E13-BB5C-606C8EE32074}" type="pres">
      <dgm:prSet presAssocID="{C2C656A3-1251-4D26-8C5B-9152AF428222}" presName="hierChild3" presStyleCnt="0"/>
      <dgm:spPr/>
    </dgm:pt>
    <dgm:pt modelId="{F670A2DA-01BB-44B8-ABF6-4DE4A9D97CC2}" type="pres">
      <dgm:prSet presAssocID="{A26CE763-2AEF-44E1-BFB2-BD1CE006FB22}" presName="Name17" presStyleLbl="parChTrans1D3" presStyleIdx="0" presStyleCnt="3"/>
      <dgm:spPr/>
      <dgm:t>
        <a:bodyPr/>
        <a:lstStyle/>
        <a:p>
          <a:endParaRPr lang="cs-CZ"/>
        </a:p>
      </dgm:t>
    </dgm:pt>
    <dgm:pt modelId="{8FE2635B-9695-476B-8AB8-FF735C9D8C0C}" type="pres">
      <dgm:prSet presAssocID="{E28AF8C1-C7C7-4E72-BC5C-4BF8430A8416}" presName="hierRoot3" presStyleCnt="0"/>
      <dgm:spPr/>
    </dgm:pt>
    <dgm:pt modelId="{AA1F830A-E4CC-4085-8CB1-239D3440A8FB}" type="pres">
      <dgm:prSet presAssocID="{E28AF8C1-C7C7-4E72-BC5C-4BF8430A8416}" presName="composite3" presStyleCnt="0"/>
      <dgm:spPr/>
    </dgm:pt>
    <dgm:pt modelId="{691FE44D-1691-41AB-9009-17C7C9F0ED9A}" type="pres">
      <dgm:prSet presAssocID="{E28AF8C1-C7C7-4E72-BC5C-4BF8430A8416}" presName="background3" presStyleLbl="node3" presStyleIdx="0" presStyleCnt="3"/>
      <dgm:spPr/>
    </dgm:pt>
    <dgm:pt modelId="{C68B9415-36B6-4865-9F03-705C3FF1E323}" type="pres">
      <dgm:prSet presAssocID="{E28AF8C1-C7C7-4E72-BC5C-4BF8430A8416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45EB47-1F26-4918-97F5-356A9567509E}" type="pres">
      <dgm:prSet presAssocID="{E28AF8C1-C7C7-4E72-BC5C-4BF8430A8416}" presName="hierChild4" presStyleCnt="0"/>
      <dgm:spPr/>
    </dgm:pt>
    <dgm:pt modelId="{9796446C-4405-4FBB-A327-83835A426E57}" type="pres">
      <dgm:prSet presAssocID="{39E87653-599E-46FD-9C58-D82CE58C1412}" presName="Name17" presStyleLbl="parChTrans1D3" presStyleIdx="1" presStyleCnt="3"/>
      <dgm:spPr/>
      <dgm:t>
        <a:bodyPr/>
        <a:lstStyle/>
        <a:p>
          <a:endParaRPr lang="cs-CZ"/>
        </a:p>
      </dgm:t>
    </dgm:pt>
    <dgm:pt modelId="{02946B58-A441-44D1-AA17-29B5E492C4F8}" type="pres">
      <dgm:prSet presAssocID="{7DF3096C-581C-4FFD-9CEE-1410D0044E54}" presName="hierRoot3" presStyleCnt="0"/>
      <dgm:spPr/>
    </dgm:pt>
    <dgm:pt modelId="{B7BD1A50-3FD5-4F6B-994B-A0DD0D7FF1AE}" type="pres">
      <dgm:prSet presAssocID="{7DF3096C-581C-4FFD-9CEE-1410D0044E54}" presName="composite3" presStyleCnt="0"/>
      <dgm:spPr/>
    </dgm:pt>
    <dgm:pt modelId="{7A09C343-4E7E-4685-AF9E-BD46A98E897F}" type="pres">
      <dgm:prSet presAssocID="{7DF3096C-581C-4FFD-9CEE-1410D0044E54}" presName="background3" presStyleLbl="node3" presStyleIdx="1" presStyleCnt="3"/>
      <dgm:spPr/>
    </dgm:pt>
    <dgm:pt modelId="{5BBB7021-6745-421B-8F9F-A51F5F5A9B58}" type="pres">
      <dgm:prSet presAssocID="{7DF3096C-581C-4FFD-9CEE-1410D0044E54}" presName="text3" presStyleLbl="fgAcc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56C894-BA76-45F4-AED9-0E7AE8073241}" type="pres">
      <dgm:prSet presAssocID="{7DF3096C-581C-4FFD-9CEE-1410D0044E54}" presName="hierChild4" presStyleCnt="0"/>
      <dgm:spPr/>
    </dgm:pt>
    <dgm:pt modelId="{BEA07276-230F-446B-8198-605EBF3362B4}" type="pres">
      <dgm:prSet presAssocID="{9409C2CD-C16A-4A00-882D-FC0C49C6C34C}" presName="Name17" presStyleLbl="parChTrans1D3" presStyleIdx="2" presStyleCnt="3"/>
      <dgm:spPr/>
      <dgm:t>
        <a:bodyPr/>
        <a:lstStyle/>
        <a:p>
          <a:endParaRPr lang="cs-CZ"/>
        </a:p>
      </dgm:t>
    </dgm:pt>
    <dgm:pt modelId="{EEF5877C-16A4-4500-B185-EE557474D76C}" type="pres">
      <dgm:prSet presAssocID="{D014F957-20E4-4143-A2A7-BCE835C4AFA5}" presName="hierRoot3" presStyleCnt="0"/>
      <dgm:spPr/>
    </dgm:pt>
    <dgm:pt modelId="{22CBDBC3-AB62-4806-BD82-9A4B100D9AE1}" type="pres">
      <dgm:prSet presAssocID="{D014F957-20E4-4143-A2A7-BCE835C4AFA5}" presName="composite3" presStyleCnt="0"/>
      <dgm:spPr/>
    </dgm:pt>
    <dgm:pt modelId="{5A5EFF22-6392-449C-9363-8BEB7011EB50}" type="pres">
      <dgm:prSet presAssocID="{D014F957-20E4-4143-A2A7-BCE835C4AFA5}" presName="background3" presStyleLbl="node3" presStyleIdx="2" presStyleCnt="3"/>
      <dgm:spPr/>
    </dgm:pt>
    <dgm:pt modelId="{AB87DB70-4569-4466-B804-544CD35668FF}" type="pres">
      <dgm:prSet presAssocID="{D014F957-20E4-4143-A2A7-BCE835C4AFA5}" presName="text3" presStyleLbl="fgAcc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29693A-FEA8-4D61-A10D-58F6F0A3077E}" type="pres">
      <dgm:prSet presAssocID="{D014F957-20E4-4143-A2A7-BCE835C4AFA5}" presName="hierChild4" presStyleCnt="0"/>
      <dgm:spPr/>
    </dgm:pt>
    <dgm:pt modelId="{0B7A6317-8BEA-4331-AD14-97D1A519E6A4}" type="pres">
      <dgm:prSet presAssocID="{6931DA81-4CFF-4577-B375-6382B10CAD3D}" presName="Name10" presStyleLbl="parChTrans1D2" presStyleIdx="1" presStyleCnt="3"/>
      <dgm:spPr/>
      <dgm:t>
        <a:bodyPr/>
        <a:lstStyle/>
        <a:p>
          <a:endParaRPr lang="cs-CZ"/>
        </a:p>
      </dgm:t>
    </dgm:pt>
    <dgm:pt modelId="{1DD0ACC9-21C1-4783-9860-2C00A400FECB}" type="pres">
      <dgm:prSet presAssocID="{DE082DC2-24F7-4600-9F49-D9C25733A18F}" presName="hierRoot2" presStyleCnt="0"/>
      <dgm:spPr/>
    </dgm:pt>
    <dgm:pt modelId="{04103593-C906-4BE2-9600-56C0C1FB6883}" type="pres">
      <dgm:prSet presAssocID="{DE082DC2-24F7-4600-9F49-D9C25733A18F}" presName="composite2" presStyleCnt="0"/>
      <dgm:spPr/>
    </dgm:pt>
    <dgm:pt modelId="{31CB9DF5-C52F-4AC3-8859-69AE5628C94F}" type="pres">
      <dgm:prSet presAssocID="{DE082DC2-24F7-4600-9F49-D9C25733A18F}" presName="background2" presStyleLbl="node2" presStyleIdx="1" presStyleCnt="3"/>
      <dgm:spPr/>
    </dgm:pt>
    <dgm:pt modelId="{7215A60E-6765-4D90-971F-AD069BD22B80}" type="pres">
      <dgm:prSet presAssocID="{DE082DC2-24F7-4600-9F49-D9C25733A18F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926427-CA28-483F-AC20-988B07A89527}" type="pres">
      <dgm:prSet presAssocID="{DE082DC2-24F7-4600-9F49-D9C25733A18F}" presName="hierChild3" presStyleCnt="0"/>
      <dgm:spPr/>
    </dgm:pt>
    <dgm:pt modelId="{5E7E2F8B-317F-417D-B477-104BBC12F5D0}" type="pres">
      <dgm:prSet presAssocID="{20DDC5A6-7F39-4EE0-95D9-C6385E6E212F}" presName="Name10" presStyleLbl="parChTrans1D2" presStyleIdx="2" presStyleCnt="3"/>
      <dgm:spPr/>
      <dgm:t>
        <a:bodyPr/>
        <a:lstStyle/>
        <a:p>
          <a:endParaRPr lang="cs-CZ"/>
        </a:p>
      </dgm:t>
    </dgm:pt>
    <dgm:pt modelId="{7CCE1F0E-7605-4C85-B442-4BF410E9D602}" type="pres">
      <dgm:prSet presAssocID="{2B93CCA2-E537-4EB5-AE07-299C1CD60F09}" presName="hierRoot2" presStyleCnt="0"/>
      <dgm:spPr/>
    </dgm:pt>
    <dgm:pt modelId="{D124938C-0C89-4DB0-90BD-5184935EF7E6}" type="pres">
      <dgm:prSet presAssocID="{2B93CCA2-E537-4EB5-AE07-299C1CD60F09}" presName="composite2" presStyleCnt="0"/>
      <dgm:spPr/>
    </dgm:pt>
    <dgm:pt modelId="{271A3C1D-7DD2-4A19-A92D-32ABEEBED836}" type="pres">
      <dgm:prSet presAssocID="{2B93CCA2-E537-4EB5-AE07-299C1CD60F09}" presName="background2" presStyleLbl="node2" presStyleIdx="2" presStyleCnt="3"/>
      <dgm:spPr/>
    </dgm:pt>
    <dgm:pt modelId="{D9ADA31E-EA94-4CFE-AA62-A43CE169699C}" type="pres">
      <dgm:prSet presAssocID="{2B93CCA2-E537-4EB5-AE07-299C1CD60F09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7128E15-4EFB-4773-A41B-9552A5138D12}" type="pres">
      <dgm:prSet presAssocID="{2B93CCA2-E537-4EB5-AE07-299C1CD60F09}" presName="hierChild3" presStyleCnt="0"/>
      <dgm:spPr/>
    </dgm:pt>
  </dgm:ptLst>
  <dgm:cxnLst>
    <dgm:cxn modelId="{5D020689-29F4-4956-B8F9-4197E675CE10}" type="presOf" srcId="{A26CE763-2AEF-44E1-BFB2-BD1CE006FB22}" destId="{F670A2DA-01BB-44B8-ABF6-4DE4A9D97CC2}" srcOrd="0" destOrd="0" presId="urn:microsoft.com/office/officeart/2005/8/layout/hierarchy1"/>
    <dgm:cxn modelId="{642E587B-AA6E-495B-B387-376DDAB3676E}" type="presOf" srcId="{21769F86-E2DD-47F3-945C-6AA4806DF843}" destId="{8287C016-A911-42AD-98B9-6EF015F6B4D5}" srcOrd="0" destOrd="0" presId="urn:microsoft.com/office/officeart/2005/8/layout/hierarchy1"/>
    <dgm:cxn modelId="{A441D2AF-F5D6-443F-B385-96610B2F35C4}" type="presOf" srcId="{6931DA81-4CFF-4577-B375-6382B10CAD3D}" destId="{0B7A6317-8BEA-4331-AD14-97D1A519E6A4}" srcOrd="0" destOrd="0" presId="urn:microsoft.com/office/officeart/2005/8/layout/hierarchy1"/>
    <dgm:cxn modelId="{8131F4D9-96CC-4ACD-B574-FD4696BA9069}" srcId="{C2C656A3-1251-4D26-8C5B-9152AF428222}" destId="{E28AF8C1-C7C7-4E72-BC5C-4BF8430A8416}" srcOrd="0" destOrd="0" parTransId="{A26CE763-2AEF-44E1-BFB2-BD1CE006FB22}" sibTransId="{CB8DAB38-CCD4-462B-95B5-F36E1A7AD4F5}"/>
    <dgm:cxn modelId="{9DAD5A26-91C7-4AEB-9520-6911A3F01062}" type="presOf" srcId="{1EDE8C78-DC12-4FE6-A4BA-581D516160DD}" destId="{6785C54C-7940-4A6D-A27E-58FAEDEDE4E0}" srcOrd="0" destOrd="0" presId="urn:microsoft.com/office/officeart/2005/8/layout/hierarchy1"/>
    <dgm:cxn modelId="{B4ABDA0C-58D9-42FF-86BA-789CB7A22945}" type="presOf" srcId="{D014F957-20E4-4143-A2A7-BCE835C4AFA5}" destId="{AB87DB70-4569-4466-B804-544CD35668FF}" srcOrd="0" destOrd="0" presId="urn:microsoft.com/office/officeart/2005/8/layout/hierarchy1"/>
    <dgm:cxn modelId="{5E72570A-B51B-4126-ACF8-9CF7919A11BD}" srcId="{C2C656A3-1251-4D26-8C5B-9152AF428222}" destId="{7DF3096C-581C-4FFD-9CEE-1410D0044E54}" srcOrd="1" destOrd="0" parTransId="{39E87653-599E-46FD-9C58-D82CE58C1412}" sibTransId="{972F5765-E212-482C-A929-CE411F76D3D3}"/>
    <dgm:cxn modelId="{87ACCBC3-08BB-4D78-9899-E08EC8BB907D}" type="presOf" srcId="{20DDC5A6-7F39-4EE0-95D9-C6385E6E212F}" destId="{5E7E2F8B-317F-417D-B477-104BBC12F5D0}" srcOrd="0" destOrd="0" presId="urn:microsoft.com/office/officeart/2005/8/layout/hierarchy1"/>
    <dgm:cxn modelId="{93525FB8-16DE-4D05-96E4-B645297EB999}" type="presOf" srcId="{2B93CCA2-E537-4EB5-AE07-299C1CD60F09}" destId="{D9ADA31E-EA94-4CFE-AA62-A43CE169699C}" srcOrd="0" destOrd="0" presId="urn:microsoft.com/office/officeart/2005/8/layout/hierarchy1"/>
    <dgm:cxn modelId="{B478B4B8-D9B7-4530-B93C-A81CAA1EA54C}" srcId="{1EDE8C78-DC12-4FE6-A4BA-581D516160DD}" destId="{2B93CCA2-E537-4EB5-AE07-299C1CD60F09}" srcOrd="2" destOrd="0" parTransId="{20DDC5A6-7F39-4EE0-95D9-C6385E6E212F}" sibTransId="{08C5EC5E-F6E8-4E6C-AFB2-8E57B4D594BB}"/>
    <dgm:cxn modelId="{208CB028-6653-43BD-A22E-898F5D0AE0C6}" srcId="{C2C656A3-1251-4D26-8C5B-9152AF428222}" destId="{D014F957-20E4-4143-A2A7-BCE835C4AFA5}" srcOrd="2" destOrd="0" parTransId="{9409C2CD-C16A-4A00-882D-FC0C49C6C34C}" sibTransId="{4DB752F3-5BAE-4F2F-B96A-0466A463B81C}"/>
    <dgm:cxn modelId="{AADFBCB3-8EF3-4136-9A7C-A74F30D590DB}" srcId="{1EDE8C78-DC12-4FE6-A4BA-581D516160DD}" destId="{DE082DC2-24F7-4600-9F49-D9C25733A18F}" srcOrd="1" destOrd="0" parTransId="{6931DA81-4CFF-4577-B375-6382B10CAD3D}" sibTransId="{CCD42467-60D2-4B9C-A3CD-C56353F5F321}"/>
    <dgm:cxn modelId="{A7D9CB91-B230-4D17-A889-35D66818DFAB}" type="presOf" srcId="{7DF3096C-581C-4FFD-9CEE-1410D0044E54}" destId="{5BBB7021-6745-421B-8F9F-A51F5F5A9B58}" srcOrd="0" destOrd="0" presId="urn:microsoft.com/office/officeart/2005/8/layout/hierarchy1"/>
    <dgm:cxn modelId="{2E2D384B-D247-4113-834E-14E657418D93}" srcId="{63085C62-7F7D-4A32-ABBC-6FE0F934A4D1}" destId="{1EDE8C78-DC12-4FE6-A4BA-581D516160DD}" srcOrd="0" destOrd="0" parTransId="{CB333D78-BADA-4CBF-BB32-90D42CD91431}" sibTransId="{EF409FA3-B539-4C6A-86F7-58E85D6B5705}"/>
    <dgm:cxn modelId="{3C297F79-DC6D-4A20-BFB1-F8596E2C3608}" srcId="{1EDE8C78-DC12-4FE6-A4BA-581D516160DD}" destId="{C2C656A3-1251-4D26-8C5B-9152AF428222}" srcOrd="0" destOrd="0" parTransId="{21769F86-E2DD-47F3-945C-6AA4806DF843}" sibTransId="{67C8CAFB-E7B1-483D-A14A-21D50031E388}"/>
    <dgm:cxn modelId="{67581A44-C265-4FB7-BD76-90F9AB738DAF}" type="presOf" srcId="{9409C2CD-C16A-4A00-882D-FC0C49C6C34C}" destId="{BEA07276-230F-446B-8198-605EBF3362B4}" srcOrd="0" destOrd="0" presId="urn:microsoft.com/office/officeart/2005/8/layout/hierarchy1"/>
    <dgm:cxn modelId="{267172CF-AB29-463E-BF24-B4FCDC05D2C9}" type="presOf" srcId="{63085C62-7F7D-4A32-ABBC-6FE0F934A4D1}" destId="{B9116C2F-8F9B-4829-8AC5-9F7FF59E24A9}" srcOrd="0" destOrd="0" presId="urn:microsoft.com/office/officeart/2005/8/layout/hierarchy1"/>
    <dgm:cxn modelId="{49ACC85F-6A5E-4968-86DC-EFE98A43B490}" type="presOf" srcId="{39E87653-599E-46FD-9C58-D82CE58C1412}" destId="{9796446C-4405-4FBB-A327-83835A426E57}" srcOrd="0" destOrd="0" presId="urn:microsoft.com/office/officeart/2005/8/layout/hierarchy1"/>
    <dgm:cxn modelId="{C29B0495-BFF2-4CAA-80E6-9D2A5E1D0503}" type="presOf" srcId="{E28AF8C1-C7C7-4E72-BC5C-4BF8430A8416}" destId="{C68B9415-36B6-4865-9F03-705C3FF1E323}" srcOrd="0" destOrd="0" presId="urn:microsoft.com/office/officeart/2005/8/layout/hierarchy1"/>
    <dgm:cxn modelId="{D9BFD665-605D-4E2B-B94C-8A380F06CC28}" type="presOf" srcId="{C2C656A3-1251-4D26-8C5B-9152AF428222}" destId="{70DFC546-EA6C-4034-9930-50256DC51C71}" srcOrd="0" destOrd="0" presId="urn:microsoft.com/office/officeart/2005/8/layout/hierarchy1"/>
    <dgm:cxn modelId="{0AB0AAF6-13C2-49E9-8FC6-39C2FB44B812}" type="presOf" srcId="{DE082DC2-24F7-4600-9F49-D9C25733A18F}" destId="{7215A60E-6765-4D90-971F-AD069BD22B80}" srcOrd="0" destOrd="0" presId="urn:microsoft.com/office/officeart/2005/8/layout/hierarchy1"/>
    <dgm:cxn modelId="{E4892951-4B8F-498B-AFC6-3847E77BD8FD}" type="presParOf" srcId="{B9116C2F-8F9B-4829-8AC5-9F7FF59E24A9}" destId="{C9EE94C2-A697-4790-BA03-1714285F54F2}" srcOrd="0" destOrd="0" presId="urn:microsoft.com/office/officeart/2005/8/layout/hierarchy1"/>
    <dgm:cxn modelId="{A5A54AA8-CBCF-4454-A2DE-6B34CC538B5A}" type="presParOf" srcId="{C9EE94C2-A697-4790-BA03-1714285F54F2}" destId="{C208C710-9BD1-43D1-B0D3-D8E6052FD5CF}" srcOrd="0" destOrd="0" presId="urn:microsoft.com/office/officeart/2005/8/layout/hierarchy1"/>
    <dgm:cxn modelId="{838D32F6-9506-49B5-95E2-3C00E9CA7A61}" type="presParOf" srcId="{C208C710-9BD1-43D1-B0D3-D8E6052FD5CF}" destId="{679C1608-6031-436C-9009-528B98E4FAC0}" srcOrd="0" destOrd="0" presId="urn:microsoft.com/office/officeart/2005/8/layout/hierarchy1"/>
    <dgm:cxn modelId="{5A744CB7-7CD4-46FC-9182-73763DE22D4D}" type="presParOf" srcId="{C208C710-9BD1-43D1-B0D3-D8E6052FD5CF}" destId="{6785C54C-7940-4A6D-A27E-58FAEDEDE4E0}" srcOrd="1" destOrd="0" presId="urn:microsoft.com/office/officeart/2005/8/layout/hierarchy1"/>
    <dgm:cxn modelId="{4DC31AB9-CE4C-40DF-A841-AD274DF10534}" type="presParOf" srcId="{C9EE94C2-A697-4790-BA03-1714285F54F2}" destId="{2F8B76E4-D91E-434C-B1A0-2D5F8CA1ABF3}" srcOrd="1" destOrd="0" presId="urn:microsoft.com/office/officeart/2005/8/layout/hierarchy1"/>
    <dgm:cxn modelId="{7888D7C0-2935-43BD-A607-C5A159C13C36}" type="presParOf" srcId="{2F8B76E4-D91E-434C-B1A0-2D5F8CA1ABF3}" destId="{8287C016-A911-42AD-98B9-6EF015F6B4D5}" srcOrd="0" destOrd="0" presId="urn:microsoft.com/office/officeart/2005/8/layout/hierarchy1"/>
    <dgm:cxn modelId="{E4E35742-325F-496B-907C-A06162A38B84}" type="presParOf" srcId="{2F8B76E4-D91E-434C-B1A0-2D5F8CA1ABF3}" destId="{8BFE914B-7C50-461A-B82A-975CABF39846}" srcOrd="1" destOrd="0" presId="urn:microsoft.com/office/officeart/2005/8/layout/hierarchy1"/>
    <dgm:cxn modelId="{C285F055-096C-4B11-8863-8B5AB654B127}" type="presParOf" srcId="{8BFE914B-7C50-461A-B82A-975CABF39846}" destId="{D15F350D-84F1-488E-9A47-2FF79A4ADFC4}" srcOrd="0" destOrd="0" presId="urn:microsoft.com/office/officeart/2005/8/layout/hierarchy1"/>
    <dgm:cxn modelId="{8E3504AB-6496-4A5C-B4DF-C85E002860E9}" type="presParOf" srcId="{D15F350D-84F1-488E-9A47-2FF79A4ADFC4}" destId="{4E80E748-6830-4D41-8193-DE43EFD35BC5}" srcOrd="0" destOrd="0" presId="urn:microsoft.com/office/officeart/2005/8/layout/hierarchy1"/>
    <dgm:cxn modelId="{C328C0D5-FA8A-4DE9-A060-9720D7A1DDF9}" type="presParOf" srcId="{D15F350D-84F1-488E-9A47-2FF79A4ADFC4}" destId="{70DFC546-EA6C-4034-9930-50256DC51C71}" srcOrd="1" destOrd="0" presId="urn:microsoft.com/office/officeart/2005/8/layout/hierarchy1"/>
    <dgm:cxn modelId="{AC7FD8CA-7AAB-45FE-8521-037230999786}" type="presParOf" srcId="{8BFE914B-7C50-461A-B82A-975CABF39846}" destId="{48F50435-3C07-4E13-BB5C-606C8EE32074}" srcOrd="1" destOrd="0" presId="urn:microsoft.com/office/officeart/2005/8/layout/hierarchy1"/>
    <dgm:cxn modelId="{21B7DB11-D3C5-464A-8DDC-F0BD66C60717}" type="presParOf" srcId="{48F50435-3C07-4E13-BB5C-606C8EE32074}" destId="{F670A2DA-01BB-44B8-ABF6-4DE4A9D97CC2}" srcOrd="0" destOrd="0" presId="urn:microsoft.com/office/officeart/2005/8/layout/hierarchy1"/>
    <dgm:cxn modelId="{82A8D7B2-A44C-44EC-B433-688C77B69812}" type="presParOf" srcId="{48F50435-3C07-4E13-BB5C-606C8EE32074}" destId="{8FE2635B-9695-476B-8AB8-FF735C9D8C0C}" srcOrd="1" destOrd="0" presId="urn:microsoft.com/office/officeart/2005/8/layout/hierarchy1"/>
    <dgm:cxn modelId="{CA2A60BD-6BAC-4441-9E45-934AF9139C51}" type="presParOf" srcId="{8FE2635B-9695-476B-8AB8-FF735C9D8C0C}" destId="{AA1F830A-E4CC-4085-8CB1-239D3440A8FB}" srcOrd="0" destOrd="0" presId="urn:microsoft.com/office/officeart/2005/8/layout/hierarchy1"/>
    <dgm:cxn modelId="{D3F2E5B7-834A-4097-A7F3-A21C5780C1D9}" type="presParOf" srcId="{AA1F830A-E4CC-4085-8CB1-239D3440A8FB}" destId="{691FE44D-1691-41AB-9009-17C7C9F0ED9A}" srcOrd="0" destOrd="0" presId="urn:microsoft.com/office/officeart/2005/8/layout/hierarchy1"/>
    <dgm:cxn modelId="{E3CF4668-FB12-4B89-81F5-3391E0190A63}" type="presParOf" srcId="{AA1F830A-E4CC-4085-8CB1-239D3440A8FB}" destId="{C68B9415-36B6-4865-9F03-705C3FF1E323}" srcOrd="1" destOrd="0" presId="urn:microsoft.com/office/officeart/2005/8/layout/hierarchy1"/>
    <dgm:cxn modelId="{0075747B-A16A-4EF4-BCED-65BAD9457B99}" type="presParOf" srcId="{8FE2635B-9695-476B-8AB8-FF735C9D8C0C}" destId="{7F45EB47-1F26-4918-97F5-356A9567509E}" srcOrd="1" destOrd="0" presId="urn:microsoft.com/office/officeart/2005/8/layout/hierarchy1"/>
    <dgm:cxn modelId="{B3C218D4-EEED-461D-B8D6-A534A98DED6B}" type="presParOf" srcId="{48F50435-3C07-4E13-BB5C-606C8EE32074}" destId="{9796446C-4405-4FBB-A327-83835A426E57}" srcOrd="2" destOrd="0" presId="urn:microsoft.com/office/officeart/2005/8/layout/hierarchy1"/>
    <dgm:cxn modelId="{91E465F5-1559-4C60-90F2-EB584FF6779A}" type="presParOf" srcId="{48F50435-3C07-4E13-BB5C-606C8EE32074}" destId="{02946B58-A441-44D1-AA17-29B5E492C4F8}" srcOrd="3" destOrd="0" presId="urn:microsoft.com/office/officeart/2005/8/layout/hierarchy1"/>
    <dgm:cxn modelId="{5FED3BC6-BA4C-453D-83B3-59095267E858}" type="presParOf" srcId="{02946B58-A441-44D1-AA17-29B5E492C4F8}" destId="{B7BD1A50-3FD5-4F6B-994B-A0DD0D7FF1AE}" srcOrd="0" destOrd="0" presId="urn:microsoft.com/office/officeart/2005/8/layout/hierarchy1"/>
    <dgm:cxn modelId="{3B186D2E-E663-4715-9707-2B39FDF16E53}" type="presParOf" srcId="{B7BD1A50-3FD5-4F6B-994B-A0DD0D7FF1AE}" destId="{7A09C343-4E7E-4685-AF9E-BD46A98E897F}" srcOrd="0" destOrd="0" presId="urn:microsoft.com/office/officeart/2005/8/layout/hierarchy1"/>
    <dgm:cxn modelId="{15C9524C-A7E3-4B65-9EB1-5A0174BFB006}" type="presParOf" srcId="{B7BD1A50-3FD5-4F6B-994B-A0DD0D7FF1AE}" destId="{5BBB7021-6745-421B-8F9F-A51F5F5A9B58}" srcOrd="1" destOrd="0" presId="urn:microsoft.com/office/officeart/2005/8/layout/hierarchy1"/>
    <dgm:cxn modelId="{AB8689F7-6D6D-4987-8773-A76F6BBF387C}" type="presParOf" srcId="{02946B58-A441-44D1-AA17-29B5E492C4F8}" destId="{2456C894-BA76-45F4-AED9-0E7AE8073241}" srcOrd="1" destOrd="0" presId="urn:microsoft.com/office/officeart/2005/8/layout/hierarchy1"/>
    <dgm:cxn modelId="{36A5986C-BFD3-435B-A256-AFE80B73A10C}" type="presParOf" srcId="{48F50435-3C07-4E13-BB5C-606C8EE32074}" destId="{BEA07276-230F-446B-8198-605EBF3362B4}" srcOrd="4" destOrd="0" presId="urn:microsoft.com/office/officeart/2005/8/layout/hierarchy1"/>
    <dgm:cxn modelId="{9B827BC5-DF20-4A80-99A9-A575D2B8FE4E}" type="presParOf" srcId="{48F50435-3C07-4E13-BB5C-606C8EE32074}" destId="{EEF5877C-16A4-4500-B185-EE557474D76C}" srcOrd="5" destOrd="0" presId="urn:microsoft.com/office/officeart/2005/8/layout/hierarchy1"/>
    <dgm:cxn modelId="{60BA3311-461D-4F76-8479-235DDC778BFB}" type="presParOf" srcId="{EEF5877C-16A4-4500-B185-EE557474D76C}" destId="{22CBDBC3-AB62-4806-BD82-9A4B100D9AE1}" srcOrd="0" destOrd="0" presId="urn:microsoft.com/office/officeart/2005/8/layout/hierarchy1"/>
    <dgm:cxn modelId="{5BC46317-C1B9-495A-BE3D-401D903EE148}" type="presParOf" srcId="{22CBDBC3-AB62-4806-BD82-9A4B100D9AE1}" destId="{5A5EFF22-6392-449C-9363-8BEB7011EB50}" srcOrd="0" destOrd="0" presId="urn:microsoft.com/office/officeart/2005/8/layout/hierarchy1"/>
    <dgm:cxn modelId="{C78D1C6B-083D-490F-BEC8-801B80E96302}" type="presParOf" srcId="{22CBDBC3-AB62-4806-BD82-9A4B100D9AE1}" destId="{AB87DB70-4569-4466-B804-544CD35668FF}" srcOrd="1" destOrd="0" presId="urn:microsoft.com/office/officeart/2005/8/layout/hierarchy1"/>
    <dgm:cxn modelId="{3F3A7C84-704D-4F67-8CB8-672B6126A245}" type="presParOf" srcId="{EEF5877C-16A4-4500-B185-EE557474D76C}" destId="{E429693A-FEA8-4D61-A10D-58F6F0A3077E}" srcOrd="1" destOrd="0" presId="urn:microsoft.com/office/officeart/2005/8/layout/hierarchy1"/>
    <dgm:cxn modelId="{55B0E119-A9FE-403A-B20A-BD153924D048}" type="presParOf" srcId="{2F8B76E4-D91E-434C-B1A0-2D5F8CA1ABF3}" destId="{0B7A6317-8BEA-4331-AD14-97D1A519E6A4}" srcOrd="2" destOrd="0" presId="urn:microsoft.com/office/officeart/2005/8/layout/hierarchy1"/>
    <dgm:cxn modelId="{CDADE974-115E-4E31-9F20-DA9D2161B8FC}" type="presParOf" srcId="{2F8B76E4-D91E-434C-B1A0-2D5F8CA1ABF3}" destId="{1DD0ACC9-21C1-4783-9860-2C00A400FECB}" srcOrd="3" destOrd="0" presId="urn:microsoft.com/office/officeart/2005/8/layout/hierarchy1"/>
    <dgm:cxn modelId="{304C9BD1-19BD-407F-AE37-79CDC4266639}" type="presParOf" srcId="{1DD0ACC9-21C1-4783-9860-2C00A400FECB}" destId="{04103593-C906-4BE2-9600-56C0C1FB6883}" srcOrd="0" destOrd="0" presId="urn:microsoft.com/office/officeart/2005/8/layout/hierarchy1"/>
    <dgm:cxn modelId="{B2150F81-607B-466B-95E8-4DDEFECDB055}" type="presParOf" srcId="{04103593-C906-4BE2-9600-56C0C1FB6883}" destId="{31CB9DF5-C52F-4AC3-8859-69AE5628C94F}" srcOrd="0" destOrd="0" presId="urn:microsoft.com/office/officeart/2005/8/layout/hierarchy1"/>
    <dgm:cxn modelId="{54B4C111-F2F3-4D11-A2BD-BD657F779310}" type="presParOf" srcId="{04103593-C906-4BE2-9600-56C0C1FB6883}" destId="{7215A60E-6765-4D90-971F-AD069BD22B80}" srcOrd="1" destOrd="0" presId="urn:microsoft.com/office/officeart/2005/8/layout/hierarchy1"/>
    <dgm:cxn modelId="{E603EA30-BAC7-4332-B824-2E7BAF11D289}" type="presParOf" srcId="{1DD0ACC9-21C1-4783-9860-2C00A400FECB}" destId="{7C926427-CA28-483F-AC20-988B07A89527}" srcOrd="1" destOrd="0" presId="urn:microsoft.com/office/officeart/2005/8/layout/hierarchy1"/>
    <dgm:cxn modelId="{F5C95DD6-5130-4B0F-A939-A04037EA091F}" type="presParOf" srcId="{2F8B76E4-D91E-434C-B1A0-2D5F8CA1ABF3}" destId="{5E7E2F8B-317F-417D-B477-104BBC12F5D0}" srcOrd="4" destOrd="0" presId="urn:microsoft.com/office/officeart/2005/8/layout/hierarchy1"/>
    <dgm:cxn modelId="{4A583CAD-740D-4F8C-92BA-7DACBE057C05}" type="presParOf" srcId="{2F8B76E4-D91E-434C-B1A0-2D5F8CA1ABF3}" destId="{7CCE1F0E-7605-4C85-B442-4BF410E9D602}" srcOrd="5" destOrd="0" presId="urn:microsoft.com/office/officeart/2005/8/layout/hierarchy1"/>
    <dgm:cxn modelId="{1D95F57A-D7C1-4AC4-9922-497ADFA85AB3}" type="presParOf" srcId="{7CCE1F0E-7605-4C85-B442-4BF410E9D602}" destId="{D124938C-0C89-4DB0-90BD-5184935EF7E6}" srcOrd="0" destOrd="0" presId="urn:microsoft.com/office/officeart/2005/8/layout/hierarchy1"/>
    <dgm:cxn modelId="{8C828D77-BF02-44ED-B72E-A7841BF79808}" type="presParOf" srcId="{D124938C-0C89-4DB0-90BD-5184935EF7E6}" destId="{271A3C1D-7DD2-4A19-A92D-32ABEEBED836}" srcOrd="0" destOrd="0" presId="urn:microsoft.com/office/officeart/2005/8/layout/hierarchy1"/>
    <dgm:cxn modelId="{22E5D3C9-3010-4960-8CB1-B6408A950A40}" type="presParOf" srcId="{D124938C-0C89-4DB0-90BD-5184935EF7E6}" destId="{D9ADA31E-EA94-4CFE-AA62-A43CE169699C}" srcOrd="1" destOrd="0" presId="urn:microsoft.com/office/officeart/2005/8/layout/hierarchy1"/>
    <dgm:cxn modelId="{08100402-9A49-4E32-805C-999D8C416CD9}" type="presParOf" srcId="{7CCE1F0E-7605-4C85-B442-4BF410E9D602}" destId="{77128E15-4EFB-4773-A41B-9552A5138D1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506348-179A-4842-97F3-C1001F789C80}" type="doc">
      <dgm:prSet loTypeId="urn:microsoft.com/office/officeart/2005/8/layout/list1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0485E554-499C-40DB-8614-800D1CF94AC5}">
      <dgm:prSet phldrT="[Text]"/>
      <dgm:spPr/>
      <dgm:t>
        <a:bodyPr/>
        <a:lstStyle/>
        <a:p>
          <a:r>
            <a:rPr lang="cs-CZ" b="1" dirty="0" smtClean="0"/>
            <a:t>CENA</a:t>
          </a:r>
          <a:endParaRPr lang="cs-CZ" b="1" dirty="0"/>
        </a:p>
      </dgm:t>
    </dgm:pt>
    <dgm:pt modelId="{63806289-37DE-4D59-B480-56485E32F82C}" type="parTrans" cxnId="{5CBB4F1E-A26C-4020-B7EA-2AC60E3521AD}">
      <dgm:prSet/>
      <dgm:spPr/>
      <dgm:t>
        <a:bodyPr/>
        <a:lstStyle/>
        <a:p>
          <a:endParaRPr lang="cs-CZ"/>
        </a:p>
      </dgm:t>
    </dgm:pt>
    <dgm:pt modelId="{8AFDE386-AC14-410D-8FC7-E07B9AFE39B9}" type="sibTrans" cxnId="{5CBB4F1E-A26C-4020-B7EA-2AC60E3521AD}">
      <dgm:prSet/>
      <dgm:spPr/>
      <dgm:t>
        <a:bodyPr/>
        <a:lstStyle/>
        <a:p>
          <a:endParaRPr lang="cs-CZ"/>
        </a:p>
      </dgm:t>
    </dgm:pt>
    <dgm:pt modelId="{25E62C22-A2C3-43FF-A8BD-546E9FE4A6A5}">
      <dgm:prSet phldrT="[Text]"/>
      <dgm:spPr/>
      <dgm:t>
        <a:bodyPr/>
        <a:lstStyle/>
        <a:p>
          <a:r>
            <a:rPr lang="cs-CZ" dirty="0" smtClean="0"/>
            <a:t>TERMÍN DODÁNÍ</a:t>
          </a:r>
          <a:endParaRPr lang="cs-CZ" dirty="0"/>
        </a:p>
      </dgm:t>
    </dgm:pt>
    <dgm:pt modelId="{E2236F94-0ED2-4B52-AD9A-CCCCC04FCF46}" type="parTrans" cxnId="{3B769B03-6A24-49C9-81B0-24C771616635}">
      <dgm:prSet/>
      <dgm:spPr/>
      <dgm:t>
        <a:bodyPr/>
        <a:lstStyle/>
        <a:p>
          <a:endParaRPr lang="cs-CZ"/>
        </a:p>
      </dgm:t>
    </dgm:pt>
    <dgm:pt modelId="{17BB47F7-050B-4383-AFBF-0090BD83ED87}" type="sibTrans" cxnId="{3B769B03-6A24-49C9-81B0-24C771616635}">
      <dgm:prSet/>
      <dgm:spPr/>
      <dgm:t>
        <a:bodyPr/>
        <a:lstStyle/>
        <a:p>
          <a:endParaRPr lang="cs-CZ"/>
        </a:p>
      </dgm:t>
    </dgm:pt>
    <dgm:pt modelId="{754AB078-6E1F-4506-8C55-933636528014}">
      <dgm:prSet phldrT="[Text]"/>
      <dgm:spPr/>
      <dgm:t>
        <a:bodyPr/>
        <a:lstStyle/>
        <a:p>
          <a:r>
            <a:rPr lang="cs-CZ" dirty="0" smtClean="0"/>
            <a:t>KVALITA</a:t>
          </a:r>
          <a:endParaRPr lang="cs-CZ" dirty="0"/>
        </a:p>
      </dgm:t>
    </dgm:pt>
    <dgm:pt modelId="{76A5F027-C629-4CC3-91BD-7D3FB5B0F6BA}" type="parTrans" cxnId="{847BC2EE-847B-4DFE-A8CE-9139FBF0D246}">
      <dgm:prSet/>
      <dgm:spPr/>
      <dgm:t>
        <a:bodyPr/>
        <a:lstStyle/>
        <a:p>
          <a:endParaRPr lang="cs-CZ"/>
        </a:p>
      </dgm:t>
    </dgm:pt>
    <dgm:pt modelId="{0E3A3BF9-7CD0-40F8-9D20-53C6D97A2E06}" type="sibTrans" cxnId="{847BC2EE-847B-4DFE-A8CE-9139FBF0D246}">
      <dgm:prSet/>
      <dgm:spPr/>
      <dgm:t>
        <a:bodyPr/>
        <a:lstStyle/>
        <a:p>
          <a:endParaRPr lang="cs-CZ"/>
        </a:p>
      </dgm:t>
    </dgm:pt>
    <dgm:pt modelId="{EE16C5B4-6775-4B31-ACC5-58DAA780D9C7}" type="pres">
      <dgm:prSet presAssocID="{81506348-179A-4842-97F3-C1001F789C8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1F121BA-DF05-4E27-88F1-E76FB546CA53}" type="pres">
      <dgm:prSet presAssocID="{0485E554-499C-40DB-8614-800D1CF94AC5}" presName="parentLin" presStyleCnt="0"/>
      <dgm:spPr/>
    </dgm:pt>
    <dgm:pt modelId="{18529B34-B6B7-4C21-8C92-517F2B88DD7C}" type="pres">
      <dgm:prSet presAssocID="{0485E554-499C-40DB-8614-800D1CF94AC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08D9D68-4BDC-46C5-B993-A3D4A9150BE7}" type="pres">
      <dgm:prSet presAssocID="{0485E554-499C-40DB-8614-800D1CF94AC5}" presName="parentText" presStyleLbl="node1" presStyleIdx="0" presStyleCnt="3" custLinFactNeighborX="83418" custLinFactNeighborY="4948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61207A-F301-42EC-90A9-000207515BE6}" type="pres">
      <dgm:prSet presAssocID="{0485E554-499C-40DB-8614-800D1CF94AC5}" presName="negativeSpace" presStyleCnt="0"/>
      <dgm:spPr/>
    </dgm:pt>
    <dgm:pt modelId="{E277AD1E-E914-4B71-B837-A5A2A05162EC}" type="pres">
      <dgm:prSet presAssocID="{0485E554-499C-40DB-8614-800D1CF94AC5}" presName="childText" presStyleLbl="conFgAcc1" presStyleIdx="0" presStyleCnt="3" custLinFactNeighborX="19652" custLinFactNeighborY="-2831">
        <dgm:presLayoutVars>
          <dgm:bulletEnabled val="1"/>
        </dgm:presLayoutVars>
      </dgm:prSet>
      <dgm:spPr/>
    </dgm:pt>
    <dgm:pt modelId="{465EC251-BA55-4D57-8E81-788576C7A7E3}" type="pres">
      <dgm:prSet presAssocID="{8AFDE386-AC14-410D-8FC7-E07B9AFE39B9}" presName="spaceBetweenRectangles" presStyleCnt="0"/>
      <dgm:spPr/>
    </dgm:pt>
    <dgm:pt modelId="{FA1DD55B-8ADE-4DFB-92F2-94A923097C2C}" type="pres">
      <dgm:prSet presAssocID="{25E62C22-A2C3-43FF-A8BD-546E9FE4A6A5}" presName="parentLin" presStyleCnt="0"/>
      <dgm:spPr/>
    </dgm:pt>
    <dgm:pt modelId="{683D67BD-B04B-4D36-9467-CD8808B499DD}" type="pres">
      <dgm:prSet presAssocID="{25E62C22-A2C3-43FF-A8BD-546E9FE4A6A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E629D63-9465-4241-88FC-84FC3D7FA992}" type="pres">
      <dgm:prSet presAssocID="{25E62C22-A2C3-43FF-A8BD-546E9FE4A6A5}" presName="parentText" presStyleLbl="node1" presStyleIdx="1" presStyleCnt="3" custLinFactNeighborX="83418" custLinFactNeighborY="2887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C6DA69-69DF-4763-909D-1F3DBEB4B64E}" type="pres">
      <dgm:prSet presAssocID="{25E62C22-A2C3-43FF-A8BD-546E9FE4A6A5}" presName="negativeSpace" presStyleCnt="0"/>
      <dgm:spPr/>
    </dgm:pt>
    <dgm:pt modelId="{6017E23A-2841-4099-AD44-4FFB904587C3}" type="pres">
      <dgm:prSet presAssocID="{25E62C22-A2C3-43FF-A8BD-546E9FE4A6A5}" presName="childText" presStyleLbl="conFgAcc1" presStyleIdx="1" presStyleCnt="3">
        <dgm:presLayoutVars>
          <dgm:bulletEnabled val="1"/>
        </dgm:presLayoutVars>
      </dgm:prSet>
      <dgm:spPr/>
    </dgm:pt>
    <dgm:pt modelId="{3B0E2F70-A69B-43C0-97A7-F415BD3B2D0F}" type="pres">
      <dgm:prSet presAssocID="{17BB47F7-050B-4383-AFBF-0090BD83ED87}" presName="spaceBetweenRectangles" presStyleCnt="0"/>
      <dgm:spPr/>
    </dgm:pt>
    <dgm:pt modelId="{C5477CAB-BF76-467E-ADF7-50F08B5D5AD6}" type="pres">
      <dgm:prSet presAssocID="{754AB078-6E1F-4506-8C55-933636528014}" presName="parentLin" presStyleCnt="0"/>
      <dgm:spPr/>
    </dgm:pt>
    <dgm:pt modelId="{440621D0-F0CB-4E84-85AF-D16DAE5DBF69}" type="pres">
      <dgm:prSet presAssocID="{754AB078-6E1F-4506-8C55-933636528014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3B342D9-3249-4C17-A02B-F5716C6FD467}" type="pres">
      <dgm:prSet presAssocID="{754AB078-6E1F-4506-8C55-933636528014}" presName="parentText" presStyleLbl="node1" presStyleIdx="2" presStyleCnt="3" custLinFactNeighborX="83418" custLinFactNeighborY="-281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DB0804-250A-4E88-BFDE-72CE311CE270}" type="pres">
      <dgm:prSet presAssocID="{754AB078-6E1F-4506-8C55-933636528014}" presName="negativeSpace" presStyleCnt="0"/>
      <dgm:spPr/>
    </dgm:pt>
    <dgm:pt modelId="{5CD95AE1-36BB-428A-9DF8-67D8086A449A}" type="pres">
      <dgm:prSet presAssocID="{754AB078-6E1F-4506-8C55-93363652801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69C701B-29B8-4A97-B1E5-96D96B1A4096}" type="presOf" srcId="{754AB078-6E1F-4506-8C55-933636528014}" destId="{440621D0-F0CB-4E84-85AF-D16DAE5DBF69}" srcOrd="0" destOrd="0" presId="urn:microsoft.com/office/officeart/2005/8/layout/list1"/>
    <dgm:cxn modelId="{551FDF75-52A1-41DB-B681-C728C3D9419B}" type="presOf" srcId="{25E62C22-A2C3-43FF-A8BD-546E9FE4A6A5}" destId="{683D67BD-B04B-4D36-9467-CD8808B499DD}" srcOrd="0" destOrd="0" presId="urn:microsoft.com/office/officeart/2005/8/layout/list1"/>
    <dgm:cxn modelId="{890B8765-A246-44B4-A917-7E0C9B5399E6}" type="presOf" srcId="{81506348-179A-4842-97F3-C1001F789C80}" destId="{EE16C5B4-6775-4B31-ACC5-58DAA780D9C7}" srcOrd="0" destOrd="0" presId="urn:microsoft.com/office/officeart/2005/8/layout/list1"/>
    <dgm:cxn modelId="{A3BF8BA0-5B10-49CA-9815-89111849C5B4}" type="presOf" srcId="{754AB078-6E1F-4506-8C55-933636528014}" destId="{43B342D9-3249-4C17-A02B-F5716C6FD467}" srcOrd="1" destOrd="0" presId="urn:microsoft.com/office/officeart/2005/8/layout/list1"/>
    <dgm:cxn modelId="{3C9CC126-1DEC-45F0-8B90-71AA60A84CBC}" type="presOf" srcId="{0485E554-499C-40DB-8614-800D1CF94AC5}" destId="{908D9D68-4BDC-46C5-B993-A3D4A9150BE7}" srcOrd="1" destOrd="0" presId="urn:microsoft.com/office/officeart/2005/8/layout/list1"/>
    <dgm:cxn modelId="{FC02FE14-5EFC-468D-8903-3CDC8C317D92}" type="presOf" srcId="{25E62C22-A2C3-43FF-A8BD-546E9FE4A6A5}" destId="{CE629D63-9465-4241-88FC-84FC3D7FA992}" srcOrd="1" destOrd="0" presId="urn:microsoft.com/office/officeart/2005/8/layout/list1"/>
    <dgm:cxn modelId="{847BC2EE-847B-4DFE-A8CE-9139FBF0D246}" srcId="{81506348-179A-4842-97F3-C1001F789C80}" destId="{754AB078-6E1F-4506-8C55-933636528014}" srcOrd="2" destOrd="0" parTransId="{76A5F027-C629-4CC3-91BD-7D3FB5B0F6BA}" sibTransId="{0E3A3BF9-7CD0-40F8-9D20-53C6D97A2E06}"/>
    <dgm:cxn modelId="{5CBB4F1E-A26C-4020-B7EA-2AC60E3521AD}" srcId="{81506348-179A-4842-97F3-C1001F789C80}" destId="{0485E554-499C-40DB-8614-800D1CF94AC5}" srcOrd="0" destOrd="0" parTransId="{63806289-37DE-4D59-B480-56485E32F82C}" sibTransId="{8AFDE386-AC14-410D-8FC7-E07B9AFE39B9}"/>
    <dgm:cxn modelId="{3B769B03-6A24-49C9-81B0-24C771616635}" srcId="{81506348-179A-4842-97F3-C1001F789C80}" destId="{25E62C22-A2C3-43FF-A8BD-546E9FE4A6A5}" srcOrd="1" destOrd="0" parTransId="{E2236F94-0ED2-4B52-AD9A-CCCCC04FCF46}" sibTransId="{17BB47F7-050B-4383-AFBF-0090BD83ED87}"/>
    <dgm:cxn modelId="{C760C4FE-4A8C-4E86-A16C-0EB751E63F14}" type="presOf" srcId="{0485E554-499C-40DB-8614-800D1CF94AC5}" destId="{18529B34-B6B7-4C21-8C92-517F2B88DD7C}" srcOrd="0" destOrd="0" presId="urn:microsoft.com/office/officeart/2005/8/layout/list1"/>
    <dgm:cxn modelId="{1D0DC2A8-5ECB-4B16-B163-83C38729EA9A}" type="presParOf" srcId="{EE16C5B4-6775-4B31-ACC5-58DAA780D9C7}" destId="{11F121BA-DF05-4E27-88F1-E76FB546CA53}" srcOrd="0" destOrd="0" presId="urn:microsoft.com/office/officeart/2005/8/layout/list1"/>
    <dgm:cxn modelId="{07CBD8CC-5D18-41B1-815F-B52EEE9AA88B}" type="presParOf" srcId="{11F121BA-DF05-4E27-88F1-E76FB546CA53}" destId="{18529B34-B6B7-4C21-8C92-517F2B88DD7C}" srcOrd="0" destOrd="0" presId="urn:microsoft.com/office/officeart/2005/8/layout/list1"/>
    <dgm:cxn modelId="{C7EDB02F-7FA0-4E8D-BD56-9C08B21AA1CB}" type="presParOf" srcId="{11F121BA-DF05-4E27-88F1-E76FB546CA53}" destId="{908D9D68-4BDC-46C5-B993-A3D4A9150BE7}" srcOrd="1" destOrd="0" presId="urn:microsoft.com/office/officeart/2005/8/layout/list1"/>
    <dgm:cxn modelId="{2E6F39D5-564E-49FD-A9D9-E841B9E77A2B}" type="presParOf" srcId="{EE16C5B4-6775-4B31-ACC5-58DAA780D9C7}" destId="{7761207A-F301-42EC-90A9-000207515BE6}" srcOrd="1" destOrd="0" presId="urn:microsoft.com/office/officeart/2005/8/layout/list1"/>
    <dgm:cxn modelId="{2FEF5DEF-76F6-4232-A5E7-E0B358D0DA71}" type="presParOf" srcId="{EE16C5B4-6775-4B31-ACC5-58DAA780D9C7}" destId="{E277AD1E-E914-4B71-B837-A5A2A05162EC}" srcOrd="2" destOrd="0" presId="urn:microsoft.com/office/officeart/2005/8/layout/list1"/>
    <dgm:cxn modelId="{1E1B47CB-BD48-4B08-B663-0E9DB64796B4}" type="presParOf" srcId="{EE16C5B4-6775-4B31-ACC5-58DAA780D9C7}" destId="{465EC251-BA55-4D57-8E81-788576C7A7E3}" srcOrd="3" destOrd="0" presId="urn:microsoft.com/office/officeart/2005/8/layout/list1"/>
    <dgm:cxn modelId="{34E77996-03BB-49F8-B933-DD149FB4ED44}" type="presParOf" srcId="{EE16C5B4-6775-4B31-ACC5-58DAA780D9C7}" destId="{FA1DD55B-8ADE-4DFB-92F2-94A923097C2C}" srcOrd="4" destOrd="0" presId="urn:microsoft.com/office/officeart/2005/8/layout/list1"/>
    <dgm:cxn modelId="{E1CE289D-5CA0-49F9-A0A8-BE6B657A0C18}" type="presParOf" srcId="{FA1DD55B-8ADE-4DFB-92F2-94A923097C2C}" destId="{683D67BD-B04B-4D36-9467-CD8808B499DD}" srcOrd="0" destOrd="0" presId="urn:microsoft.com/office/officeart/2005/8/layout/list1"/>
    <dgm:cxn modelId="{5116F401-E196-4FB9-8BD7-20CC433745EC}" type="presParOf" srcId="{FA1DD55B-8ADE-4DFB-92F2-94A923097C2C}" destId="{CE629D63-9465-4241-88FC-84FC3D7FA992}" srcOrd="1" destOrd="0" presId="urn:microsoft.com/office/officeart/2005/8/layout/list1"/>
    <dgm:cxn modelId="{04348B34-7E12-43C9-9E51-6DDFFE37485E}" type="presParOf" srcId="{EE16C5B4-6775-4B31-ACC5-58DAA780D9C7}" destId="{A1C6DA69-69DF-4763-909D-1F3DBEB4B64E}" srcOrd="5" destOrd="0" presId="urn:microsoft.com/office/officeart/2005/8/layout/list1"/>
    <dgm:cxn modelId="{3513D476-ECA4-407D-834B-86916648CDFE}" type="presParOf" srcId="{EE16C5B4-6775-4B31-ACC5-58DAA780D9C7}" destId="{6017E23A-2841-4099-AD44-4FFB904587C3}" srcOrd="6" destOrd="0" presId="urn:microsoft.com/office/officeart/2005/8/layout/list1"/>
    <dgm:cxn modelId="{F6DD73EB-CDD5-4939-BA8D-D331C3C3B94C}" type="presParOf" srcId="{EE16C5B4-6775-4B31-ACC5-58DAA780D9C7}" destId="{3B0E2F70-A69B-43C0-97A7-F415BD3B2D0F}" srcOrd="7" destOrd="0" presId="urn:microsoft.com/office/officeart/2005/8/layout/list1"/>
    <dgm:cxn modelId="{FBDA84FF-28D6-4731-B511-A1F0EB3D8E3A}" type="presParOf" srcId="{EE16C5B4-6775-4B31-ACC5-58DAA780D9C7}" destId="{C5477CAB-BF76-467E-ADF7-50F08B5D5AD6}" srcOrd="8" destOrd="0" presId="urn:microsoft.com/office/officeart/2005/8/layout/list1"/>
    <dgm:cxn modelId="{822F6F6A-F5C5-4520-9665-B7EB5E488BCA}" type="presParOf" srcId="{C5477CAB-BF76-467E-ADF7-50F08B5D5AD6}" destId="{440621D0-F0CB-4E84-85AF-D16DAE5DBF69}" srcOrd="0" destOrd="0" presId="urn:microsoft.com/office/officeart/2005/8/layout/list1"/>
    <dgm:cxn modelId="{D190AC68-6E23-4304-806E-329628A25316}" type="presParOf" srcId="{C5477CAB-BF76-467E-ADF7-50F08B5D5AD6}" destId="{43B342D9-3249-4C17-A02B-F5716C6FD467}" srcOrd="1" destOrd="0" presId="urn:microsoft.com/office/officeart/2005/8/layout/list1"/>
    <dgm:cxn modelId="{4F90308F-0DAC-439A-A43E-AD04CC208FE4}" type="presParOf" srcId="{EE16C5B4-6775-4B31-ACC5-58DAA780D9C7}" destId="{D4DB0804-250A-4E88-BFDE-72CE311CE270}" srcOrd="9" destOrd="0" presId="urn:microsoft.com/office/officeart/2005/8/layout/list1"/>
    <dgm:cxn modelId="{EA829A84-A940-4AD1-A14F-FBAA5A6C1544}" type="presParOf" srcId="{EE16C5B4-6775-4B31-ACC5-58DAA780D9C7}" destId="{5CD95AE1-36BB-428A-9DF8-67D8086A449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E36861-FBE9-4F2D-A368-A560DBE2C3C8}" type="doc">
      <dgm:prSet loTypeId="urn:microsoft.com/office/officeart/2005/8/layout/chevron2" loCatId="list" qsTypeId="urn:microsoft.com/office/officeart/2005/8/quickstyle/simple1#7" qsCatId="simple" csTypeId="urn:microsoft.com/office/officeart/2005/8/colors/accent1_2#7" csCatId="accent1" phldr="1"/>
      <dgm:spPr/>
      <dgm:t>
        <a:bodyPr/>
        <a:lstStyle/>
        <a:p>
          <a:endParaRPr lang="cs-CZ"/>
        </a:p>
      </dgm:t>
    </dgm:pt>
    <dgm:pt modelId="{7B4970CC-4600-44B0-9D22-6133935B1A8B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A05DCEF7-9741-4B93-B676-D078F6272441}" type="parTrans" cxnId="{821A1289-ED5B-47C5-A7FC-0C6644700AA0}">
      <dgm:prSet/>
      <dgm:spPr/>
      <dgm:t>
        <a:bodyPr/>
        <a:lstStyle/>
        <a:p>
          <a:endParaRPr lang="cs-CZ"/>
        </a:p>
      </dgm:t>
    </dgm:pt>
    <dgm:pt modelId="{ED481AE2-F88B-4948-89DB-8C0F99133C30}" type="sibTrans" cxnId="{821A1289-ED5B-47C5-A7FC-0C6644700AA0}">
      <dgm:prSet/>
      <dgm:spPr/>
      <dgm:t>
        <a:bodyPr/>
        <a:lstStyle/>
        <a:p>
          <a:endParaRPr lang="cs-CZ"/>
        </a:p>
      </dgm:t>
    </dgm:pt>
    <dgm:pt modelId="{435D43EB-8806-4D6B-9031-E7F2B620A2DE}">
      <dgm:prSet phldrT="[Text]" custT="1"/>
      <dgm:spPr/>
      <dgm:t>
        <a:bodyPr/>
        <a:lstStyle/>
        <a:p>
          <a:r>
            <a:rPr lang="cs-CZ" sz="1800" dirty="0" smtClean="0"/>
            <a:t>Zaslání poptávky několika potencionálním dodavatelům</a:t>
          </a:r>
          <a:r>
            <a:rPr lang="cs-CZ" sz="1400" dirty="0" smtClean="0"/>
            <a:t>.</a:t>
          </a:r>
          <a:endParaRPr lang="cs-CZ" sz="1400" dirty="0"/>
        </a:p>
      </dgm:t>
    </dgm:pt>
    <dgm:pt modelId="{33EA09A1-9883-4D53-B7EB-2B0EC46FB5FE}" type="parTrans" cxnId="{F743C01A-1EB5-4280-B4A7-9AD349BAAAD8}">
      <dgm:prSet/>
      <dgm:spPr/>
      <dgm:t>
        <a:bodyPr/>
        <a:lstStyle/>
        <a:p>
          <a:endParaRPr lang="cs-CZ"/>
        </a:p>
      </dgm:t>
    </dgm:pt>
    <dgm:pt modelId="{BA7C8463-A65C-4088-AC63-95EA53582EED}" type="sibTrans" cxnId="{F743C01A-1EB5-4280-B4A7-9AD349BAAAD8}">
      <dgm:prSet/>
      <dgm:spPr/>
      <dgm:t>
        <a:bodyPr/>
        <a:lstStyle/>
        <a:p>
          <a:endParaRPr lang="cs-CZ"/>
        </a:p>
      </dgm:t>
    </dgm:pt>
    <dgm:pt modelId="{45EC8A27-257E-4820-B0C3-041ED930BF5C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EACE150D-5470-43C8-A8D7-8728A23AB000}" type="parTrans" cxnId="{A372A062-73C0-471B-80EA-822E5CE7A3EB}">
      <dgm:prSet/>
      <dgm:spPr/>
      <dgm:t>
        <a:bodyPr/>
        <a:lstStyle/>
        <a:p>
          <a:endParaRPr lang="cs-CZ"/>
        </a:p>
      </dgm:t>
    </dgm:pt>
    <dgm:pt modelId="{633E184A-82E5-44E3-A171-DF3EAAF728A3}" type="sibTrans" cxnId="{A372A062-73C0-471B-80EA-822E5CE7A3EB}">
      <dgm:prSet/>
      <dgm:spPr/>
      <dgm:t>
        <a:bodyPr/>
        <a:lstStyle/>
        <a:p>
          <a:endParaRPr lang="cs-CZ"/>
        </a:p>
      </dgm:t>
    </dgm:pt>
    <dgm:pt modelId="{44B71356-732E-4ADA-9135-70C29FA016E3}">
      <dgm:prSet phldrT="[Text]" custT="1"/>
      <dgm:spPr/>
      <dgm:t>
        <a:bodyPr/>
        <a:lstStyle/>
        <a:p>
          <a:r>
            <a:rPr lang="cs-CZ" sz="1800" dirty="0" smtClean="0"/>
            <a:t>Vyhodnocení došlých nabídek</a:t>
          </a:r>
          <a:endParaRPr lang="cs-CZ" sz="1800" dirty="0"/>
        </a:p>
      </dgm:t>
    </dgm:pt>
    <dgm:pt modelId="{41001570-AEB4-4E9C-BDD6-8A87E0EA25B8}" type="parTrans" cxnId="{E16A0522-FD59-4F3F-83C7-83DB6A1E51AF}">
      <dgm:prSet/>
      <dgm:spPr/>
      <dgm:t>
        <a:bodyPr/>
        <a:lstStyle/>
        <a:p>
          <a:endParaRPr lang="cs-CZ"/>
        </a:p>
      </dgm:t>
    </dgm:pt>
    <dgm:pt modelId="{D6D0599C-029E-41B8-A593-652A0AC48964}" type="sibTrans" cxnId="{E16A0522-FD59-4F3F-83C7-83DB6A1E51AF}">
      <dgm:prSet/>
      <dgm:spPr/>
      <dgm:t>
        <a:bodyPr/>
        <a:lstStyle/>
        <a:p>
          <a:endParaRPr lang="cs-CZ"/>
        </a:p>
      </dgm:t>
    </dgm:pt>
    <dgm:pt modelId="{CE998427-C611-4D01-A629-C85EAD00064B}">
      <dgm:prSet phldrT="[Text]"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86B0C860-AAF0-435E-A855-A3E5AA9C8657}" type="parTrans" cxnId="{878683EF-18F7-4112-BBBD-25B16C9CFE47}">
      <dgm:prSet/>
      <dgm:spPr/>
      <dgm:t>
        <a:bodyPr/>
        <a:lstStyle/>
        <a:p>
          <a:endParaRPr lang="cs-CZ"/>
        </a:p>
      </dgm:t>
    </dgm:pt>
    <dgm:pt modelId="{74762BCF-D36A-46E3-99C2-33AD30936793}" type="sibTrans" cxnId="{878683EF-18F7-4112-BBBD-25B16C9CFE47}">
      <dgm:prSet/>
      <dgm:spPr/>
      <dgm:t>
        <a:bodyPr/>
        <a:lstStyle/>
        <a:p>
          <a:endParaRPr lang="cs-CZ"/>
        </a:p>
      </dgm:t>
    </dgm:pt>
    <dgm:pt modelId="{D1675495-6325-4BDE-B4F7-2384126763C8}">
      <dgm:prSet phldrT="[Text]" custT="1"/>
      <dgm:spPr/>
      <dgm:t>
        <a:bodyPr/>
        <a:lstStyle/>
        <a:p>
          <a:r>
            <a:rPr lang="cs-CZ" sz="1800" dirty="0" smtClean="0"/>
            <a:t>Výběr nejvhodnějšího dodavatele podle zvolených kritérií</a:t>
          </a:r>
          <a:endParaRPr lang="cs-CZ" sz="1800" dirty="0"/>
        </a:p>
      </dgm:t>
    </dgm:pt>
    <dgm:pt modelId="{A057D203-E314-4516-8ECC-165CB6244D69}" type="parTrans" cxnId="{677E1FDE-522B-4045-AC1D-2E97AA0F5B60}">
      <dgm:prSet/>
      <dgm:spPr/>
      <dgm:t>
        <a:bodyPr/>
        <a:lstStyle/>
        <a:p>
          <a:endParaRPr lang="cs-CZ"/>
        </a:p>
      </dgm:t>
    </dgm:pt>
    <dgm:pt modelId="{1929F321-81D8-47C2-A098-136995E59A6F}" type="sibTrans" cxnId="{677E1FDE-522B-4045-AC1D-2E97AA0F5B60}">
      <dgm:prSet/>
      <dgm:spPr/>
      <dgm:t>
        <a:bodyPr/>
        <a:lstStyle/>
        <a:p>
          <a:endParaRPr lang="cs-CZ"/>
        </a:p>
      </dgm:t>
    </dgm:pt>
    <dgm:pt modelId="{923AF629-9D60-4499-A518-D4A148490DB2}">
      <dgm:prSet phldrT="[Text]"/>
      <dgm:spPr/>
      <dgm:t>
        <a:bodyPr/>
        <a:lstStyle/>
        <a:p>
          <a:r>
            <a:rPr lang="cs-CZ" dirty="0" smtClean="0"/>
            <a:t>4.</a:t>
          </a:r>
          <a:endParaRPr lang="cs-CZ" dirty="0"/>
        </a:p>
      </dgm:t>
    </dgm:pt>
    <dgm:pt modelId="{A46E2167-C924-40C5-8E04-CF75A068BAAC}" type="parTrans" cxnId="{33E0AA5D-0711-4514-A6E1-EEA49B00BB3D}">
      <dgm:prSet/>
      <dgm:spPr/>
      <dgm:t>
        <a:bodyPr/>
        <a:lstStyle/>
        <a:p>
          <a:endParaRPr lang="cs-CZ"/>
        </a:p>
      </dgm:t>
    </dgm:pt>
    <dgm:pt modelId="{960704BD-7778-4BFC-A10B-62350B659F3D}" type="sibTrans" cxnId="{33E0AA5D-0711-4514-A6E1-EEA49B00BB3D}">
      <dgm:prSet/>
      <dgm:spPr/>
      <dgm:t>
        <a:bodyPr/>
        <a:lstStyle/>
        <a:p>
          <a:endParaRPr lang="cs-CZ"/>
        </a:p>
      </dgm:t>
    </dgm:pt>
    <dgm:pt modelId="{CA4F18A2-DDD8-4DFF-BFD1-040BCA81E33E}">
      <dgm:prSet/>
      <dgm:spPr/>
      <dgm:t>
        <a:bodyPr/>
        <a:lstStyle/>
        <a:p>
          <a:r>
            <a:rPr lang="cs-CZ" dirty="0" smtClean="0"/>
            <a:t>Zaslání objednávky vybranému dodavateli</a:t>
          </a:r>
          <a:endParaRPr lang="cs-CZ" dirty="0"/>
        </a:p>
      </dgm:t>
    </dgm:pt>
    <dgm:pt modelId="{94AE563D-F0F1-45A4-9B9B-1995F6205DCF}" type="parTrans" cxnId="{ABF24363-EC84-4423-99FA-4A12D18BEFDE}">
      <dgm:prSet/>
      <dgm:spPr/>
      <dgm:t>
        <a:bodyPr/>
        <a:lstStyle/>
        <a:p>
          <a:endParaRPr lang="cs-CZ"/>
        </a:p>
      </dgm:t>
    </dgm:pt>
    <dgm:pt modelId="{B386AF3B-FC93-4463-8212-C13A1BEF0D15}" type="sibTrans" cxnId="{ABF24363-EC84-4423-99FA-4A12D18BEFDE}">
      <dgm:prSet/>
      <dgm:spPr/>
      <dgm:t>
        <a:bodyPr/>
        <a:lstStyle/>
        <a:p>
          <a:endParaRPr lang="cs-CZ"/>
        </a:p>
      </dgm:t>
    </dgm:pt>
    <dgm:pt modelId="{394849A6-D02D-499E-831F-C3DA979FC20E}" type="pres">
      <dgm:prSet presAssocID="{70E36861-FBE9-4F2D-A368-A560DBE2C3C8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A0EC49-4ECB-4751-83EF-138476B4374C}" type="pres">
      <dgm:prSet presAssocID="{7B4970CC-4600-44B0-9D22-6133935B1A8B}" presName="composite" presStyleCnt="0"/>
      <dgm:spPr/>
    </dgm:pt>
    <dgm:pt modelId="{5CC66BA3-ACB6-4244-A2B1-D79979A4BA29}" type="pres">
      <dgm:prSet presAssocID="{7B4970CC-4600-44B0-9D22-6133935B1A8B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AD5F5B-73A8-484D-BE04-97FFA44532C1}" type="pres">
      <dgm:prSet presAssocID="{7B4970CC-4600-44B0-9D22-6133935B1A8B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701B13-84F1-4F03-8562-2732A514770B}" type="pres">
      <dgm:prSet presAssocID="{ED481AE2-F88B-4948-89DB-8C0F99133C30}" presName="sp" presStyleCnt="0"/>
      <dgm:spPr/>
    </dgm:pt>
    <dgm:pt modelId="{FF45183A-5167-4A32-A9D5-0A5C0846FFA8}" type="pres">
      <dgm:prSet presAssocID="{45EC8A27-257E-4820-B0C3-041ED930BF5C}" presName="composite" presStyleCnt="0"/>
      <dgm:spPr/>
    </dgm:pt>
    <dgm:pt modelId="{02A1E56C-1497-4F73-BBBA-F7E51E0C0536}" type="pres">
      <dgm:prSet presAssocID="{45EC8A27-257E-4820-B0C3-041ED930BF5C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FB9C03-2FF7-4BE3-BFFB-BF0C38DFD456}" type="pres">
      <dgm:prSet presAssocID="{45EC8A27-257E-4820-B0C3-041ED930BF5C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79CFF3-E854-4948-BF1F-B3329BFB9DFD}" type="pres">
      <dgm:prSet presAssocID="{633E184A-82E5-44E3-A171-DF3EAAF728A3}" presName="sp" presStyleCnt="0"/>
      <dgm:spPr/>
    </dgm:pt>
    <dgm:pt modelId="{DE5B2081-FB9F-4AA9-9D57-58B78C39E795}" type="pres">
      <dgm:prSet presAssocID="{CE998427-C611-4D01-A629-C85EAD00064B}" presName="composite" presStyleCnt="0"/>
      <dgm:spPr/>
    </dgm:pt>
    <dgm:pt modelId="{7B28E48A-642F-4932-89DE-DF7E1E2519A1}" type="pres">
      <dgm:prSet presAssocID="{CE998427-C611-4D01-A629-C85EAD00064B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5BB2C2-5698-4DF7-B109-926F516C0F33}" type="pres">
      <dgm:prSet presAssocID="{CE998427-C611-4D01-A629-C85EAD00064B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899DB2-8BDD-430E-BF39-CCAA299EF849}" type="pres">
      <dgm:prSet presAssocID="{74762BCF-D36A-46E3-99C2-33AD30936793}" presName="sp" presStyleCnt="0"/>
      <dgm:spPr/>
    </dgm:pt>
    <dgm:pt modelId="{4A04CA0F-7931-47A9-88F1-A069AA6F4C99}" type="pres">
      <dgm:prSet presAssocID="{923AF629-9D60-4499-A518-D4A148490DB2}" presName="composite" presStyleCnt="0"/>
      <dgm:spPr/>
    </dgm:pt>
    <dgm:pt modelId="{D6916B06-1DC9-4238-A080-F69CF61F4F96}" type="pres">
      <dgm:prSet presAssocID="{923AF629-9D60-4499-A518-D4A148490DB2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CAF758-FEA1-47CA-BB6D-047DC6E37422}" type="pres">
      <dgm:prSet presAssocID="{923AF629-9D60-4499-A518-D4A148490DB2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72A062-73C0-471B-80EA-822E5CE7A3EB}" srcId="{70E36861-FBE9-4F2D-A368-A560DBE2C3C8}" destId="{45EC8A27-257E-4820-B0C3-041ED930BF5C}" srcOrd="1" destOrd="0" parTransId="{EACE150D-5470-43C8-A8D7-8728A23AB000}" sibTransId="{633E184A-82E5-44E3-A171-DF3EAAF728A3}"/>
    <dgm:cxn modelId="{9879B4EB-E324-4E61-A796-6E93D0ECF41F}" type="presOf" srcId="{70E36861-FBE9-4F2D-A368-A560DBE2C3C8}" destId="{394849A6-D02D-499E-831F-C3DA979FC20E}" srcOrd="0" destOrd="0" presId="urn:microsoft.com/office/officeart/2005/8/layout/chevron2"/>
    <dgm:cxn modelId="{E215F57C-CAEA-466F-891E-43C931301C74}" type="presOf" srcId="{CA4F18A2-DDD8-4DFF-BFD1-040BCA81E33E}" destId="{59CAF758-FEA1-47CA-BB6D-047DC6E37422}" srcOrd="0" destOrd="0" presId="urn:microsoft.com/office/officeart/2005/8/layout/chevron2"/>
    <dgm:cxn modelId="{F743C01A-1EB5-4280-B4A7-9AD349BAAAD8}" srcId="{7B4970CC-4600-44B0-9D22-6133935B1A8B}" destId="{435D43EB-8806-4D6B-9031-E7F2B620A2DE}" srcOrd="0" destOrd="0" parTransId="{33EA09A1-9883-4D53-B7EB-2B0EC46FB5FE}" sibTransId="{BA7C8463-A65C-4088-AC63-95EA53582EED}"/>
    <dgm:cxn modelId="{878683EF-18F7-4112-BBBD-25B16C9CFE47}" srcId="{70E36861-FBE9-4F2D-A368-A560DBE2C3C8}" destId="{CE998427-C611-4D01-A629-C85EAD00064B}" srcOrd="2" destOrd="0" parTransId="{86B0C860-AAF0-435E-A855-A3E5AA9C8657}" sibTransId="{74762BCF-D36A-46E3-99C2-33AD30936793}"/>
    <dgm:cxn modelId="{E16A0522-FD59-4F3F-83C7-83DB6A1E51AF}" srcId="{45EC8A27-257E-4820-B0C3-041ED930BF5C}" destId="{44B71356-732E-4ADA-9135-70C29FA016E3}" srcOrd="0" destOrd="0" parTransId="{41001570-AEB4-4E9C-BDD6-8A87E0EA25B8}" sibTransId="{D6D0599C-029E-41B8-A593-652A0AC48964}"/>
    <dgm:cxn modelId="{DFE6A797-8994-405A-BF65-EC7B7CA6C9AD}" type="presOf" srcId="{7B4970CC-4600-44B0-9D22-6133935B1A8B}" destId="{5CC66BA3-ACB6-4244-A2B1-D79979A4BA29}" srcOrd="0" destOrd="0" presId="urn:microsoft.com/office/officeart/2005/8/layout/chevron2"/>
    <dgm:cxn modelId="{66871D0B-6093-4970-AB4B-154016D08BA7}" type="presOf" srcId="{45EC8A27-257E-4820-B0C3-041ED930BF5C}" destId="{02A1E56C-1497-4F73-BBBA-F7E51E0C0536}" srcOrd="0" destOrd="0" presId="urn:microsoft.com/office/officeart/2005/8/layout/chevron2"/>
    <dgm:cxn modelId="{677E1FDE-522B-4045-AC1D-2E97AA0F5B60}" srcId="{CE998427-C611-4D01-A629-C85EAD00064B}" destId="{D1675495-6325-4BDE-B4F7-2384126763C8}" srcOrd="0" destOrd="0" parTransId="{A057D203-E314-4516-8ECC-165CB6244D69}" sibTransId="{1929F321-81D8-47C2-A098-136995E59A6F}"/>
    <dgm:cxn modelId="{0B13E1AD-B542-4480-A253-FB04ACA311DF}" type="presOf" srcId="{D1675495-6325-4BDE-B4F7-2384126763C8}" destId="{105BB2C2-5698-4DF7-B109-926F516C0F33}" srcOrd="0" destOrd="0" presId="urn:microsoft.com/office/officeart/2005/8/layout/chevron2"/>
    <dgm:cxn modelId="{ABF24363-EC84-4423-99FA-4A12D18BEFDE}" srcId="{923AF629-9D60-4499-A518-D4A148490DB2}" destId="{CA4F18A2-DDD8-4DFF-BFD1-040BCA81E33E}" srcOrd="0" destOrd="0" parTransId="{94AE563D-F0F1-45A4-9B9B-1995F6205DCF}" sibTransId="{B386AF3B-FC93-4463-8212-C13A1BEF0D15}"/>
    <dgm:cxn modelId="{4C2395B6-418E-4CD5-8A0C-56C4AF351E35}" type="presOf" srcId="{CE998427-C611-4D01-A629-C85EAD00064B}" destId="{7B28E48A-642F-4932-89DE-DF7E1E2519A1}" srcOrd="0" destOrd="0" presId="urn:microsoft.com/office/officeart/2005/8/layout/chevron2"/>
    <dgm:cxn modelId="{821A1289-ED5B-47C5-A7FC-0C6644700AA0}" srcId="{70E36861-FBE9-4F2D-A368-A560DBE2C3C8}" destId="{7B4970CC-4600-44B0-9D22-6133935B1A8B}" srcOrd="0" destOrd="0" parTransId="{A05DCEF7-9741-4B93-B676-D078F6272441}" sibTransId="{ED481AE2-F88B-4948-89DB-8C0F99133C30}"/>
    <dgm:cxn modelId="{BE0FC4B4-C830-44CE-965B-878C9B071A2A}" type="presOf" srcId="{44B71356-732E-4ADA-9135-70C29FA016E3}" destId="{E2FB9C03-2FF7-4BE3-BFFB-BF0C38DFD456}" srcOrd="0" destOrd="0" presId="urn:microsoft.com/office/officeart/2005/8/layout/chevron2"/>
    <dgm:cxn modelId="{BAC91E22-B428-4639-BC21-BADA39BBB613}" type="presOf" srcId="{435D43EB-8806-4D6B-9031-E7F2B620A2DE}" destId="{E2AD5F5B-73A8-484D-BE04-97FFA44532C1}" srcOrd="0" destOrd="0" presId="urn:microsoft.com/office/officeart/2005/8/layout/chevron2"/>
    <dgm:cxn modelId="{33E0AA5D-0711-4514-A6E1-EEA49B00BB3D}" srcId="{70E36861-FBE9-4F2D-A368-A560DBE2C3C8}" destId="{923AF629-9D60-4499-A518-D4A148490DB2}" srcOrd="3" destOrd="0" parTransId="{A46E2167-C924-40C5-8E04-CF75A068BAAC}" sibTransId="{960704BD-7778-4BFC-A10B-62350B659F3D}"/>
    <dgm:cxn modelId="{BF727805-1FE4-481C-B55D-284EF30D0699}" type="presOf" srcId="{923AF629-9D60-4499-A518-D4A148490DB2}" destId="{D6916B06-1DC9-4238-A080-F69CF61F4F96}" srcOrd="0" destOrd="0" presId="urn:microsoft.com/office/officeart/2005/8/layout/chevron2"/>
    <dgm:cxn modelId="{9BDDBF99-8910-4A62-ADDA-50739931552D}" type="presParOf" srcId="{394849A6-D02D-499E-831F-C3DA979FC20E}" destId="{94A0EC49-4ECB-4751-83EF-138476B4374C}" srcOrd="0" destOrd="0" presId="urn:microsoft.com/office/officeart/2005/8/layout/chevron2"/>
    <dgm:cxn modelId="{C72252C3-F4BD-42E4-860C-8E3499E7F34E}" type="presParOf" srcId="{94A0EC49-4ECB-4751-83EF-138476B4374C}" destId="{5CC66BA3-ACB6-4244-A2B1-D79979A4BA29}" srcOrd="0" destOrd="0" presId="urn:microsoft.com/office/officeart/2005/8/layout/chevron2"/>
    <dgm:cxn modelId="{C8B6411D-6CF6-4BA0-8627-7A897BE46EF1}" type="presParOf" srcId="{94A0EC49-4ECB-4751-83EF-138476B4374C}" destId="{E2AD5F5B-73A8-484D-BE04-97FFA44532C1}" srcOrd="1" destOrd="0" presId="urn:microsoft.com/office/officeart/2005/8/layout/chevron2"/>
    <dgm:cxn modelId="{15C9D483-7D61-4940-809D-EA6FD0CE768C}" type="presParOf" srcId="{394849A6-D02D-499E-831F-C3DA979FC20E}" destId="{4E701B13-84F1-4F03-8562-2732A514770B}" srcOrd="1" destOrd="0" presId="urn:microsoft.com/office/officeart/2005/8/layout/chevron2"/>
    <dgm:cxn modelId="{6CB0AFC3-34CB-462A-AE58-38AF12B61E2E}" type="presParOf" srcId="{394849A6-D02D-499E-831F-C3DA979FC20E}" destId="{FF45183A-5167-4A32-A9D5-0A5C0846FFA8}" srcOrd="2" destOrd="0" presId="urn:microsoft.com/office/officeart/2005/8/layout/chevron2"/>
    <dgm:cxn modelId="{3AA17E6B-366F-46AF-A741-EF632D2625D2}" type="presParOf" srcId="{FF45183A-5167-4A32-A9D5-0A5C0846FFA8}" destId="{02A1E56C-1497-4F73-BBBA-F7E51E0C0536}" srcOrd="0" destOrd="0" presId="urn:microsoft.com/office/officeart/2005/8/layout/chevron2"/>
    <dgm:cxn modelId="{A89DDA05-CE0C-465B-9650-3A0F24D32298}" type="presParOf" srcId="{FF45183A-5167-4A32-A9D5-0A5C0846FFA8}" destId="{E2FB9C03-2FF7-4BE3-BFFB-BF0C38DFD456}" srcOrd="1" destOrd="0" presId="urn:microsoft.com/office/officeart/2005/8/layout/chevron2"/>
    <dgm:cxn modelId="{7522DFD3-41BC-463A-81DF-517CE230ED30}" type="presParOf" srcId="{394849A6-D02D-499E-831F-C3DA979FC20E}" destId="{9579CFF3-E854-4948-BF1F-B3329BFB9DFD}" srcOrd="3" destOrd="0" presId="urn:microsoft.com/office/officeart/2005/8/layout/chevron2"/>
    <dgm:cxn modelId="{1FFBF744-B892-4196-BB54-E22E17EA43BD}" type="presParOf" srcId="{394849A6-D02D-499E-831F-C3DA979FC20E}" destId="{DE5B2081-FB9F-4AA9-9D57-58B78C39E795}" srcOrd="4" destOrd="0" presId="urn:microsoft.com/office/officeart/2005/8/layout/chevron2"/>
    <dgm:cxn modelId="{3E34073D-8B6B-46D3-8178-A5FD61FB1C09}" type="presParOf" srcId="{DE5B2081-FB9F-4AA9-9D57-58B78C39E795}" destId="{7B28E48A-642F-4932-89DE-DF7E1E2519A1}" srcOrd="0" destOrd="0" presId="urn:microsoft.com/office/officeart/2005/8/layout/chevron2"/>
    <dgm:cxn modelId="{C8CF9D05-F052-42B4-A826-5DE871D15033}" type="presParOf" srcId="{DE5B2081-FB9F-4AA9-9D57-58B78C39E795}" destId="{105BB2C2-5698-4DF7-B109-926F516C0F33}" srcOrd="1" destOrd="0" presId="urn:microsoft.com/office/officeart/2005/8/layout/chevron2"/>
    <dgm:cxn modelId="{EB01DCA8-8427-45E5-899B-9FEF635C6759}" type="presParOf" srcId="{394849A6-D02D-499E-831F-C3DA979FC20E}" destId="{F9899DB2-8BDD-430E-BF39-CCAA299EF849}" srcOrd="5" destOrd="0" presId="urn:microsoft.com/office/officeart/2005/8/layout/chevron2"/>
    <dgm:cxn modelId="{3BFC960E-CD30-4320-B697-9B0482585101}" type="presParOf" srcId="{394849A6-D02D-499E-831F-C3DA979FC20E}" destId="{4A04CA0F-7931-47A9-88F1-A069AA6F4C99}" srcOrd="6" destOrd="0" presId="urn:microsoft.com/office/officeart/2005/8/layout/chevron2"/>
    <dgm:cxn modelId="{8AC18F6E-3CB1-4515-9BB7-5BA5E357F67C}" type="presParOf" srcId="{4A04CA0F-7931-47A9-88F1-A069AA6F4C99}" destId="{D6916B06-1DC9-4238-A080-F69CF61F4F96}" srcOrd="0" destOrd="0" presId="urn:microsoft.com/office/officeart/2005/8/layout/chevron2"/>
    <dgm:cxn modelId="{C55CDE2F-DF5D-4359-8C9A-0CBD898238CB}" type="presParOf" srcId="{4A04CA0F-7931-47A9-88F1-A069AA6F4C99}" destId="{59CAF758-FEA1-47CA-BB6D-047DC6E3742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D3A2EA-0C21-45F7-877D-0764650E092B}" type="doc">
      <dgm:prSet loTypeId="urn:microsoft.com/office/officeart/2005/8/layout/chevron2" loCatId="list" qsTypeId="urn:microsoft.com/office/officeart/2005/8/quickstyle/simple1#8" qsCatId="simple" csTypeId="urn:microsoft.com/office/officeart/2005/8/colors/accent1_2#8" csCatId="accent1" phldr="1"/>
      <dgm:spPr/>
      <dgm:t>
        <a:bodyPr/>
        <a:lstStyle/>
        <a:p>
          <a:endParaRPr lang="cs-CZ"/>
        </a:p>
      </dgm:t>
    </dgm:pt>
    <dgm:pt modelId="{88D35D06-7899-4A1B-8D6B-6B3228559DC1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DB6E29C2-7653-43CE-9C48-35A0360E297F}" type="parTrans" cxnId="{96E90DCF-AA6B-4140-BFBF-545CBFBD24E4}">
      <dgm:prSet/>
      <dgm:spPr/>
      <dgm:t>
        <a:bodyPr/>
        <a:lstStyle/>
        <a:p>
          <a:endParaRPr lang="cs-CZ"/>
        </a:p>
      </dgm:t>
    </dgm:pt>
    <dgm:pt modelId="{11E5C9C4-4BC9-4438-91AE-5369FA162284}" type="sibTrans" cxnId="{96E90DCF-AA6B-4140-BFBF-545CBFBD24E4}">
      <dgm:prSet/>
      <dgm:spPr/>
      <dgm:t>
        <a:bodyPr/>
        <a:lstStyle/>
        <a:p>
          <a:endParaRPr lang="cs-CZ"/>
        </a:p>
      </dgm:t>
    </dgm:pt>
    <dgm:pt modelId="{36567D6A-41D0-4713-A50D-932F37FCBBFF}">
      <dgm:prSet phldrT="[Text]"/>
      <dgm:spPr/>
      <dgm:t>
        <a:bodyPr/>
        <a:lstStyle/>
        <a:p>
          <a:r>
            <a:rPr lang="cs-CZ" dirty="0" smtClean="0"/>
            <a:t>Vstupní kontrola materiálu</a:t>
          </a:r>
          <a:endParaRPr lang="cs-CZ" dirty="0"/>
        </a:p>
      </dgm:t>
    </dgm:pt>
    <dgm:pt modelId="{A756F3FE-67B1-4EEF-BB19-5EA0CC9ACDBB}" type="parTrans" cxnId="{A0F70BC0-BA8B-4F50-907B-7E596F367B3B}">
      <dgm:prSet/>
      <dgm:spPr/>
      <dgm:t>
        <a:bodyPr/>
        <a:lstStyle/>
        <a:p>
          <a:endParaRPr lang="cs-CZ"/>
        </a:p>
      </dgm:t>
    </dgm:pt>
    <dgm:pt modelId="{14AD8D03-770F-4DAF-9413-CF50FA90D0D8}" type="sibTrans" cxnId="{A0F70BC0-BA8B-4F50-907B-7E596F367B3B}">
      <dgm:prSet/>
      <dgm:spPr/>
      <dgm:t>
        <a:bodyPr/>
        <a:lstStyle/>
        <a:p>
          <a:endParaRPr lang="cs-CZ"/>
        </a:p>
      </dgm:t>
    </dgm:pt>
    <dgm:pt modelId="{980E0867-DE5E-4308-B48A-E3C43156A02C}">
      <dgm:prSet phldrT="[Text]"/>
      <dgm:spPr/>
      <dgm:t>
        <a:bodyPr/>
        <a:lstStyle/>
        <a:p>
          <a:r>
            <a:rPr lang="cs-CZ" dirty="0" smtClean="0"/>
            <a:t>4.</a:t>
          </a:r>
          <a:endParaRPr lang="cs-CZ" dirty="0"/>
        </a:p>
      </dgm:t>
    </dgm:pt>
    <dgm:pt modelId="{BBFB59CC-4F04-4BBF-B437-3707E48BB854}" type="parTrans" cxnId="{E1581936-66CF-4495-B98D-3F2D6C427901}">
      <dgm:prSet/>
      <dgm:spPr/>
      <dgm:t>
        <a:bodyPr/>
        <a:lstStyle/>
        <a:p>
          <a:endParaRPr lang="cs-CZ"/>
        </a:p>
      </dgm:t>
    </dgm:pt>
    <dgm:pt modelId="{DF56E488-F448-488C-BA31-06645621BFDF}" type="sibTrans" cxnId="{E1581936-66CF-4495-B98D-3F2D6C427901}">
      <dgm:prSet/>
      <dgm:spPr/>
      <dgm:t>
        <a:bodyPr/>
        <a:lstStyle/>
        <a:p>
          <a:endParaRPr lang="cs-CZ"/>
        </a:p>
      </dgm:t>
    </dgm:pt>
    <dgm:pt modelId="{526DD7BA-DF39-4E78-A75A-018D2642FEC0}">
      <dgm:prSet phldrT="[Text]"/>
      <dgm:spPr/>
      <dgm:t>
        <a:bodyPr/>
        <a:lstStyle/>
        <a:p>
          <a:r>
            <a:rPr lang="cs-CZ" dirty="0" smtClean="0"/>
            <a:t>Uskladnění materiálu (evidence na sklad)</a:t>
          </a:r>
          <a:endParaRPr lang="cs-CZ" dirty="0"/>
        </a:p>
      </dgm:t>
    </dgm:pt>
    <dgm:pt modelId="{47475439-FA48-4F47-A2BC-2B85DDAE2464}" type="parTrans" cxnId="{00B269CC-0602-41E7-BDAD-DDC2028FEE17}">
      <dgm:prSet/>
      <dgm:spPr/>
      <dgm:t>
        <a:bodyPr/>
        <a:lstStyle/>
        <a:p>
          <a:endParaRPr lang="cs-CZ"/>
        </a:p>
      </dgm:t>
    </dgm:pt>
    <dgm:pt modelId="{C9210E36-B13B-4FF2-B4A5-5436B9DCDBF3}" type="sibTrans" cxnId="{00B269CC-0602-41E7-BDAD-DDC2028FEE17}">
      <dgm:prSet/>
      <dgm:spPr/>
      <dgm:t>
        <a:bodyPr/>
        <a:lstStyle/>
        <a:p>
          <a:endParaRPr lang="cs-CZ"/>
        </a:p>
      </dgm:t>
    </dgm:pt>
    <dgm:pt modelId="{5397506D-A76B-47D7-9C3C-79FB26FDF7C7}">
      <dgm:prSet phldrT="[Text]"/>
      <dgm:spPr/>
      <dgm:t>
        <a:bodyPr/>
        <a:lstStyle/>
        <a:p>
          <a:r>
            <a:rPr lang="cs-CZ" dirty="0" smtClean="0"/>
            <a:t>5.</a:t>
          </a:r>
          <a:endParaRPr lang="cs-CZ" dirty="0"/>
        </a:p>
      </dgm:t>
    </dgm:pt>
    <dgm:pt modelId="{6BDE7715-4D6A-4515-9AF6-C5316CF16AD8}" type="parTrans" cxnId="{3473F6F8-1B9F-4390-9FBC-1E2144153ABA}">
      <dgm:prSet/>
      <dgm:spPr/>
      <dgm:t>
        <a:bodyPr/>
        <a:lstStyle/>
        <a:p>
          <a:endParaRPr lang="cs-CZ"/>
        </a:p>
      </dgm:t>
    </dgm:pt>
    <dgm:pt modelId="{4CDD8B59-9599-492F-A322-98D529130202}" type="sibTrans" cxnId="{3473F6F8-1B9F-4390-9FBC-1E2144153ABA}">
      <dgm:prSet/>
      <dgm:spPr/>
      <dgm:t>
        <a:bodyPr/>
        <a:lstStyle/>
        <a:p>
          <a:endParaRPr lang="cs-CZ"/>
        </a:p>
      </dgm:t>
    </dgm:pt>
    <dgm:pt modelId="{1776E2BD-FDFA-4843-8DB9-0FD8E381B25C}">
      <dgm:prSet phldrT="[Text]"/>
      <dgm:spPr/>
      <dgm:t>
        <a:bodyPr/>
        <a:lstStyle/>
        <a:p>
          <a:r>
            <a:rPr lang="cs-CZ" dirty="0" smtClean="0"/>
            <a:t>Výdej ze skladu do výroby (odepsání ze skladu)</a:t>
          </a:r>
          <a:endParaRPr lang="cs-CZ" dirty="0"/>
        </a:p>
      </dgm:t>
    </dgm:pt>
    <dgm:pt modelId="{525E2814-870C-475A-B729-9A209AF6FF50}" type="parTrans" cxnId="{BF0C54B6-6103-4743-9A76-71EA7528406C}">
      <dgm:prSet/>
      <dgm:spPr/>
      <dgm:t>
        <a:bodyPr/>
        <a:lstStyle/>
        <a:p>
          <a:endParaRPr lang="cs-CZ"/>
        </a:p>
      </dgm:t>
    </dgm:pt>
    <dgm:pt modelId="{961E0DAB-BBC3-47CC-A9D5-7986926C05BE}" type="sibTrans" cxnId="{BF0C54B6-6103-4743-9A76-71EA7528406C}">
      <dgm:prSet/>
      <dgm:spPr/>
      <dgm:t>
        <a:bodyPr/>
        <a:lstStyle/>
        <a:p>
          <a:endParaRPr lang="cs-CZ"/>
        </a:p>
      </dgm:t>
    </dgm:pt>
    <dgm:pt modelId="{1CBBD774-A63C-45A5-974B-505CBD4552D9}">
      <dgm:prSet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9DEC23DA-F27F-42EC-9100-974222DAB3C3}" type="parTrans" cxnId="{A70E6426-DADF-44C7-9A8B-8D066B50B5D8}">
      <dgm:prSet/>
      <dgm:spPr/>
    </dgm:pt>
    <dgm:pt modelId="{5A5463DF-82D0-477E-BC40-6236F2E442E8}" type="sibTrans" cxnId="{A70E6426-DADF-44C7-9A8B-8D066B50B5D8}">
      <dgm:prSet/>
      <dgm:spPr/>
    </dgm:pt>
    <dgm:pt modelId="{660D76ED-67B7-46C6-AFAC-59AF9FA5E835}">
      <dgm:prSet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9C2EAB81-C847-4F17-864F-487CB03B1DCE}" type="parTrans" cxnId="{18027A29-43D0-4F8B-A991-458F81D3FE6F}">
      <dgm:prSet/>
      <dgm:spPr/>
    </dgm:pt>
    <dgm:pt modelId="{7DCE1D6B-0DC5-4AC6-B98D-668C0D914892}" type="sibTrans" cxnId="{18027A29-43D0-4F8B-A991-458F81D3FE6F}">
      <dgm:prSet/>
      <dgm:spPr/>
    </dgm:pt>
    <dgm:pt modelId="{FE5693B0-6562-4245-9497-365EC4C2560A}">
      <dgm:prSet/>
      <dgm:spPr/>
      <dgm:t>
        <a:bodyPr/>
        <a:lstStyle/>
        <a:p>
          <a:r>
            <a:rPr lang="cs-CZ" dirty="0" smtClean="0"/>
            <a:t>Potvrzení dodacího listu, puťovky</a:t>
          </a:r>
          <a:endParaRPr lang="cs-CZ" dirty="0"/>
        </a:p>
      </dgm:t>
    </dgm:pt>
    <dgm:pt modelId="{7948BC06-8006-4FB5-A33F-7135C3CD44C5}" type="parTrans" cxnId="{13E01F19-3A0F-43B9-9507-9A575BCFDF66}">
      <dgm:prSet/>
      <dgm:spPr/>
    </dgm:pt>
    <dgm:pt modelId="{8746D11F-3507-4821-B98E-03E9793E616E}" type="sibTrans" cxnId="{13E01F19-3A0F-43B9-9507-9A575BCFDF66}">
      <dgm:prSet/>
      <dgm:spPr/>
    </dgm:pt>
    <dgm:pt modelId="{C3282366-0A07-47BD-B310-ECEA7A3CED49}">
      <dgm:prSet/>
      <dgm:spPr/>
      <dgm:t>
        <a:bodyPr/>
        <a:lstStyle/>
        <a:p>
          <a:r>
            <a:rPr lang="cs-CZ" dirty="0" smtClean="0"/>
            <a:t>Převzetí materiálu (označení štítkem)</a:t>
          </a:r>
          <a:endParaRPr lang="cs-CZ" dirty="0"/>
        </a:p>
      </dgm:t>
    </dgm:pt>
    <dgm:pt modelId="{6B6D9A2B-EEC3-481B-BFFE-CB6ED14B5736}" type="parTrans" cxnId="{2D5EE765-2238-4811-A654-093FB7579A25}">
      <dgm:prSet/>
      <dgm:spPr/>
    </dgm:pt>
    <dgm:pt modelId="{D90FF20D-29A0-416B-B95F-F96CD714E28C}" type="sibTrans" cxnId="{2D5EE765-2238-4811-A654-093FB7579A25}">
      <dgm:prSet/>
      <dgm:spPr/>
    </dgm:pt>
    <dgm:pt modelId="{0F2CCB2A-CCD8-495E-8F17-0A08FC72AAC5}" type="pres">
      <dgm:prSet presAssocID="{5ED3A2EA-0C21-45F7-877D-0764650E092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C3B3BA-3645-4A58-B39B-58C1C3D09D9E}" type="pres">
      <dgm:prSet presAssocID="{88D35D06-7899-4A1B-8D6B-6B3228559DC1}" presName="composite" presStyleCnt="0"/>
      <dgm:spPr/>
    </dgm:pt>
    <dgm:pt modelId="{44F24487-8290-45CA-BE12-FBA98A707AAD}" type="pres">
      <dgm:prSet presAssocID="{88D35D06-7899-4A1B-8D6B-6B3228559DC1}" presName="parentText" presStyleLbl="align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FD72D2-12DF-4D3E-B65B-0D7C586C5B8F}" type="pres">
      <dgm:prSet presAssocID="{88D35D06-7899-4A1B-8D6B-6B3228559DC1}" presName="descendantText" presStyleLbl="align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5F341C-832A-42B5-A0D8-242548F8655D}" type="pres">
      <dgm:prSet presAssocID="{11E5C9C4-4BC9-4438-91AE-5369FA162284}" presName="sp" presStyleCnt="0"/>
      <dgm:spPr/>
    </dgm:pt>
    <dgm:pt modelId="{E7F82192-1012-4462-9A31-D581950D1707}" type="pres">
      <dgm:prSet presAssocID="{1CBBD774-A63C-45A5-974B-505CBD4552D9}" presName="composite" presStyleCnt="0"/>
      <dgm:spPr/>
    </dgm:pt>
    <dgm:pt modelId="{0DE486E3-AE39-4C28-8AB1-7EB8A60320CB}" type="pres">
      <dgm:prSet presAssocID="{1CBBD774-A63C-45A5-974B-505CBD4552D9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D46473-6607-4EA4-B678-93E5476BDCCF}" type="pres">
      <dgm:prSet presAssocID="{1CBBD774-A63C-45A5-974B-505CBD4552D9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CDFCCF-E94E-4FCF-BC64-4C0664D1F5FD}" type="pres">
      <dgm:prSet presAssocID="{5A5463DF-82D0-477E-BC40-6236F2E442E8}" presName="sp" presStyleCnt="0"/>
      <dgm:spPr/>
    </dgm:pt>
    <dgm:pt modelId="{BE371B8A-2A84-42B8-98CD-DF0F6F6C933F}" type="pres">
      <dgm:prSet presAssocID="{660D76ED-67B7-46C6-AFAC-59AF9FA5E835}" presName="composite" presStyleCnt="0"/>
      <dgm:spPr/>
    </dgm:pt>
    <dgm:pt modelId="{6B1BA8B3-82F4-4B7E-B2DE-BAD1F5502CA2}" type="pres">
      <dgm:prSet presAssocID="{660D76ED-67B7-46C6-AFAC-59AF9FA5E835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5AEF60-7E8C-43E2-9DD6-31463BEF2AC9}" type="pres">
      <dgm:prSet presAssocID="{660D76ED-67B7-46C6-AFAC-59AF9FA5E835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B94CB7-C1CB-4D7B-A3A6-867057132CB4}" type="pres">
      <dgm:prSet presAssocID="{7DCE1D6B-0DC5-4AC6-B98D-668C0D914892}" presName="sp" presStyleCnt="0"/>
      <dgm:spPr/>
    </dgm:pt>
    <dgm:pt modelId="{83BFF0CD-076D-442B-A72A-E8E152EE2473}" type="pres">
      <dgm:prSet presAssocID="{980E0867-DE5E-4308-B48A-E3C43156A02C}" presName="composite" presStyleCnt="0"/>
      <dgm:spPr/>
    </dgm:pt>
    <dgm:pt modelId="{9A835DC7-6386-418A-9C6F-C2D04CD0F477}" type="pres">
      <dgm:prSet presAssocID="{980E0867-DE5E-4308-B48A-E3C43156A02C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90873E-F9A1-4FEB-A734-A5A59DA5B6E8}" type="pres">
      <dgm:prSet presAssocID="{980E0867-DE5E-4308-B48A-E3C43156A02C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3D3D7-2800-44A6-A93C-44659A1766E8}" type="pres">
      <dgm:prSet presAssocID="{DF56E488-F448-488C-BA31-06645621BFDF}" presName="sp" presStyleCnt="0"/>
      <dgm:spPr/>
    </dgm:pt>
    <dgm:pt modelId="{888BDE9C-D7E5-46DE-B4F1-7FCE5AA50814}" type="pres">
      <dgm:prSet presAssocID="{5397506D-A76B-47D7-9C3C-79FB26FDF7C7}" presName="composite" presStyleCnt="0"/>
      <dgm:spPr/>
    </dgm:pt>
    <dgm:pt modelId="{D8C6D34A-166C-489F-9032-D5C4F0832F66}" type="pres">
      <dgm:prSet presAssocID="{5397506D-A76B-47D7-9C3C-79FB26FDF7C7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596595-0020-42D3-AE00-65DD0776FA7C}" type="pres">
      <dgm:prSet presAssocID="{5397506D-A76B-47D7-9C3C-79FB26FDF7C7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EEBA9-58B4-41AB-9BB4-B72225021E4D}" type="presOf" srcId="{5397506D-A76B-47D7-9C3C-79FB26FDF7C7}" destId="{D8C6D34A-166C-489F-9032-D5C4F0832F66}" srcOrd="0" destOrd="0" presId="urn:microsoft.com/office/officeart/2005/8/layout/chevron2"/>
    <dgm:cxn modelId="{18027A29-43D0-4F8B-A991-458F81D3FE6F}" srcId="{5ED3A2EA-0C21-45F7-877D-0764650E092B}" destId="{660D76ED-67B7-46C6-AFAC-59AF9FA5E835}" srcOrd="2" destOrd="0" parTransId="{9C2EAB81-C847-4F17-864F-487CB03B1DCE}" sibTransId="{7DCE1D6B-0DC5-4AC6-B98D-668C0D914892}"/>
    <dgm:cxn modelId="{0E912362-5F80-4194-9D4D-3C7A8AC04211}" type="presOf" srcId="{88D35D06-7899-4A1B-8D6B-6B3228559DC1}" destId="{44F24487-8290-45CA-BE12-FBA98A707AAD}" srcOrd="0" destOrd="0" presId="urn:microsoft.com/office/officeart/2005/8/layout/chevron2"/>
    <dgm:cxn modelId="{21855153-D789-4BBA-9616-08D4929B790B}" type="presOf" srcId="{1CBBD774-A63C-45A5-974B-505CBD4552D9}" destId="{0DE486E3-AE39-4C28-8AB1-7EB8A60320CB}" srcOrd="0" destOrd="0" presId="urn:microsoft.com/office/officeart/2005/8/layout/chevron2"/>
    <dgm:cxn modelId="{96E90DCF-AA6B-4140-BFBF-545CBFBD24E4}" srcId="{5ED3A2EA-0C21-45F7-877D-0764650E092B}" destId="{88D35D06-7899-4A1B-8D6B-6B3228559DC1}" srcOrd="0" destOrd="0" parTransId="{DB6E29C2-7653-43CE-9C48-35A0360E297F}" sibTransId="{11E5C9C4-4BC9-4438-91AE-5369FA162284}"/>
    <dgm:cxn modelId="{2AF04046-DACA-4D1F-BD70-47FB28FB3376}" type="presOf" srcId="{FE5693B0-6562-4245-9497-365EC4C2560A}" destId="{C1D46473-6607-4EA4-B678-93E5476BDCCF}" srcOrd="0" destOrd="0" presId="urn:microsoft.com/office/officeart/2005/8/layout/chevron2"/>
    <dgm:cxn modelId="{A0F70BC0-BA8B-4F50-907B-7E596F367B3B}" srcId="{88D35D06-7899-4A1B-8D6B-6B3228559DC1}" destId="{36567D6A-41D0-4713-A50D-932F37FCBBFF}" srcOrd="0" destOrd="0" parTransId="{A756F3FE-67B1-4EEF-BB19-5EA0CC9ACDBB}" sibTransId="{14AD8D03-770F-4DAF-9413-CF50FA90D0D8}"/>
    <dgm:cxn modelId="{B24CAB29-7E49-4CDA-B360-9595ED79334E}" type="presOf" srcId="{5ED3A2EA-0C21-45F7-877D-0764650E092B}" destId="{0F2CCB2A-CCD8-495E-8F17-0A08FC72AAC5}" srcOrd="0" destOrd="0" presId="urn:microsoft.com/office/officeart/2005/8/layout/chevron2"/>
    <dgm:cxn modelId="{3403E8B5-2295-4B64-B7D5-807A99A4FDFD}" type="presOf" srcId="{36567D6A-41D0-4713-A50D-932F37FCBBFF}" destId="{82FD72D2-12DF-4D3E-B65B-0D7C586C5B8F}" srcOrd="0" destOrd="0" presId="urn:microsoft.com/office/officeart/2005/8/layout/chevron2"/>
    <dgm:cxn modelId="{484E6CF3-BF5C-4E25-8E0D-428D320A73C4}" type="presOf" srcId="{1776E2BD-FDFA-4843-8DB9-0FD8E381B25C}" destId="{03596595-0020-42D3-AE00-65DD0776FA7C}" srcOrd="0" destOrd="0" presId="urn:microsoft.com/office/officeart/2005/8/layout/chevron2"/>
    <dgm:cxn modelId="{2D5EE765-2238-4811-A654-093FB7579A25}" srcId="{660D76ED-67B7-46C6-AFAC-59AF9FA5E835}" destId="{C3282366-0A07-47BD-B310-ECEA7A3CED49}" srcOrd="0" destOrd="0" parTransId="{6B6D9A2B-EEC3-481B-BFFE-CB6ED14B5736}" sibTransId="{D90FF20D-29A0-416B-B95F-F96CD714E28C}"/>
    <dgm:cxn modelId="{A70E6426-DADF-44C7-9A8B-8D066B50B5D8}" srcId="{5ED3A2EA-0C21-45F7-877D-0764650E092B}" destId="{1CBBD774-A63C-45A5-974B-505CBD4552D9}" srcOrd="1" destOrd="0" parTransId="{9DEC23DA-F27F-42EC-9100-974222DAB3C3}" sibTransId="{5A5463DF-82D0-477E-BC40-6236F2E442E8}"/>
    <dgm:cxn modelId="{00B269CC-0602-41E7-BDAD-DDC2028FEE17}" srcId="{980E0867-DE5E-4308-B48A-E3C43156A02C}" destId="{526DD7BA-DF39-4E78-A75A-018D2642FEC0}" srcOrd="0" destOrd="0" parTransId="{47475439-FA48-4F47-A2BC-2B85DDAE2464}" sibTransId="{C9210E36-B13B-4FF2-B4A5-5436B9DCDBF3}"/>
    <dgm:cxn modelId="{BF0C54B6-6103-4743-9A76-71EA7528406C}" srcId="{5397506D-A76B-47D7-9C3C-79FB26FDF7C7}" destId="{1776E2BD-FDFA-4843-8DB9-0FD8E381B25C}" srcOrd="0" destOrd="0" parTransId="{525E2814-870C-475A-B729-9A209AF6FF50}" sibTransId="{961E0DAB-BBC3-47CC-A9D5-7986926C05BE}"/>
    <dgm:cxn modelId="{ECE8827F-C412-482A-BC27-DE830A87F02E}" type="presOf" srcId="{526DD7BA-DF39-4E78-A75A-018D2642FEC0}" destId="{CF90873E-F9A1-4FEB-A734-A5A59DA5B6E8}" srcOrd="0" destOrd="0" presId="urn:microsoft.com/office/officeart/2005/8/layout/chevron2"/>
    <dgm:cxn modelId="{3473F6F8-1B9F-4390-9FBC-1E2144153ABA}" srcId="{5ED3A2EA-0C21-45F7-877D-0764650E092B}" destId="{5397506D-A76B-47D7-9C3C-79FB26FDF7C7}" srcOrd="4" destOrd="0" parTransId="{6BDE7715-4D6A-4515-9AF6-C5316CF16AD8}" sibTransId="{4CDD8B59-9599-492F-A322-98D529130202}"/>
    <dgm:cxn modelId="{E1581936-66CF-4495-B98D-3F2D6C427901}" srcId="{5ED3A2EA-0C21-45F7-877D-0764650E092B}" destId="{980E0867-DE5E-4308-B48A-E3C43156A02C}" srcOrd="3" destOrd="0" parTransId="{BBFB59CC-4F04-4BBF-B437-3707E48BB854}" sibTransId="{DF56E488-F448-488C-BA31-06645621BFDF}"/>
    <dgm:cxn modelId="{13E01F19-3A0F-43B9-9507-9A575BCFDF66}" srcId="{1CBBD774-A63C-45A5-974B-505CBD4552D9}" destId="{FE5693B0-6562-4245-9497-365EC4C2560A}" srcOrd="0" destOrd="0" parTransId="{7948BC06-8006-4FB5-A33F-7135C3CD44C5}" sibTransId="{8746D11F-3507-4821-B98E-03E9793E616E}"/>
    <dgm:cxn modelId="{CEA93631-CB05-4F95-89AC-D867CA7F8E29}" type="presOf" srcId="{660D76ED-67B7-46C6-AFAC-59AF9FA5E835}" destId="{6B1BA8B3-82F4-4B7E-B2DE-BAD1F5502CA2}" srcOrd="0" destOrd="0" presId="urn:microsoft.com/office/officeart/2005/8/layout/chevron2"/>
    <dgm:cxn modelId="{FA82B344-1891-484E-914A-AF62583D6412}" type="presOf" srcId="{C3282366-0A07-47BD-B310-ECEA7A3CED49}" destId="{4E5AEF60-7E8C-43E2-9DD6-31463BEF2AC9}" srcOrd="0" destOrd="0" presId="urn:microsoft.com/office/officeart/2005/8/layout/chevron2"/>
    <dgm:cxn modelId="{01401895-BC7E-4171-98BF-0FF89D599B41}" type="presOf" srcId="{980E0867-DE5E-4308-B48A-E3C43156A02C}" destId="{9A835DC7-6386-418A-9C6F-C2D04CD0F477}" srcOrd="0" destOrd="0" presId="urn:microsoft.com/office/officeart/2005/8/layout/chevron2"/>
    <dgm:cxn modelId="{DE8BBDE6-E4F7-4194-9CD9-61BA22EA5B44}" type="presParOf" srcId="{0F2CCB2A-CCD8-495E-8F17-0A08FC72AAC5}" destId="{31C3B3BA-3645-4A58-B39B-58C1C3D09D9E}" srcOrd="0" destOrd="0" presId="urn:microsoft.com/office/officeart/2005/8/layout/chevron2"/>
    <dgm:cxn modelId="{0577FC54-6639-49EA-81C5-123E97B52500}" type="presParOf" srcId="{31C3B3BA-3645-4A58-B39B-58C1C3D09D9E}" destId="{44F24487-8290-45CA-BE12-FBA98A707AAD}" srcOrd="0" destOrd="0" presId="urn:microsoft.com/office/officeart/2005/8/layout/chevron2"/>
    <dgm:cxn modelId="{61B44582-8BB7-40F2-9EB9-9A2C2A05E54D}" type="presParOf" srcId="{31C3B3BA-3645-4A58-B39B-58C1C3D09D9E}" destId="{82FD72D2-12DF-4D3E-B65B-0D7C586C5B8F}" srcOrd="1" destOrd="0" presId="urn:microsoft.com/office/officeart/2005/8/layout/chevron2"/>
    <dgm:cxn modelId="{C8E5E83A-A441-47B1-A49A-C2927533C95E}" type="presParOf" srcId="{0F2CCB2A-CCD8-495E-8F17-0A08FC72AAC5}" destId="{1A5F341C-832A-42B5-A0D8-242548F8655D}" srcOrd="1" destOrd="0" presId="urn:microsoft.com/office/officeart/2005/8/layout/chevron2"/>
    <dgm:cxn modelId="{A6A3AC79-844C-4C98-BAF7-C4B56F6A1F4A}" type="presParOf" srcId="{0F2CCB2A-CCD8-495E-8F17-0A08FC72AAC5}" destId="{E7F82192-1012-4462-9A31-D581950D1707}" srcOrd="2" destOrd="0" presId="urn:microsoft.com/office/officeart/2005/8/layout/chevron2"/>
    <dgm:cxn modelId="{FB1744D3-CE24-445B-B069-BFADA618446F}" type="presParOf" srcId="{E7F82192-1012-4462-9A31-D581950D1707}" destId="{0DE486E3-AE39-4C28-8AB1-7EB8A60320CB}" srcOrd="0" destOrd="0" presId="urn:microsoft.com/office/officeart/2005/8/layout/chevron2"/>
    <dgm:cxn modelId="{7D3B3AA9-61B4-49E4-8B95-634C551C3831}" type="presParOf" srcId="{E7F82192-1012-4462-9A31-D581950D1707}" destId="{C1D46473-6607-4EA4-B678-93E5476BDCCF}" srcOrd="1" destOrd="0" presId="urn:microsoft.com/office/officeart/2005/8/layout/chevron2"/>
    <dgm:cxn modelId="{DCBBACD8-9478-4AFB-A93F-B8E42A6D5A3F}" type="presParOf" srcId="{0F2CCB2A-CCD8-495E-8F17-0A08FC72AAC5}" destId="{20CDFCCF-E94E-4FCF-BC64-4C0664D1F5FD}" srcOrd="3" destOrd="0" presId="urn:microsoft.com/office/officeart/2005/8/layout/chevron2"/>
    <dgm:cxn modelId="{7CC43B46-715D-4E37-A550-D1D0B642E575}" type="presParOf" srcId="{0F2CCB2A-CCD8-495E-8F17-0A08FC72AAC5}" destId="{BE371B8A-2A84-42B8-98CD-DF0F6F6C933F}" srcOrd="4" destOrd="0" presId="urn:microsoft.com/office/officeart/2005/8/layout/chevron2"/>
    <dgm:cxn modelId="{9E88DDCF-2DA0-4136-B134-BDFC786081AC}" type="presParOf" srcId="{BE371B8A-2A84-42B8-98CD-DF0F6F6C933F}" destId="{6B1BA8B3-82F4-4B7E-B2DE-BAD1F5502CA2}" srcOrd="0" destOrd="0" presId="urn:microsoft.com/office/officeart/2005/8/layout/chevron2"/>
    <dgm:cxn modelId="{87C5B2F6-5266-414E-9DA0-A1A39687B5B5}" type="presParOf" srcId="{BE371B8A-2A84-42B8-98CD-DF0F6F6C933F}" destId="{4E5AEF60-7E8C-43E2-9DD6-31463BEF2AC9}" srcOrd="1" destOrd="0" presId="urn:microsoft.com/office/officeart/2005/8/layout/chevron2"/>
    <dgm:cxn modelId="{5C04B68F-A2AE-4A2D-B8C5-A0248410033D}" type="presParOf" srcId="{0F2CCB2A-CCD8-495E-8F17-0A08FC72AAC5}" destId="{68B94CB7-C1CB-4D7B-A3A6-867057132CB4}" srcOrd="5" destOrd="0" presId="urn:microsoft.com/office/officeart/2005/8/layout/chevron2"/>
    <dgm:cxn modelId="{4C318FA8-1603-4339-9C55-23D2193B2CB9}" type="presParOf" srcId="{0F2CCB2A-CCD8-495E-8F17-0A08FC72AAC5}" destId="{83BFF0CD-076D-442B-A72A-E8E152EE2473}" srcOrd="6" destOrd="0" presId="urn:microsoft.com/office/officeart/2005/8/layout/chevron2"/>
    <dgm:cxn modelId="{15322ED1-0159-4E21-BFA7-96F66F9A6273}" type="presParOf" srcId="{83BFF0CD-076D-442B-A72A-E8E152EE2473}" destId="{9A835DC7-6386-418A-9C6F-C2D04CD0F477}" srcOrd="0" destOrd="0" presId="urn:microsoft.com/office/officeart/2005/8/layout/chevron2"/>
    <dgm:cxn modelId="{5CD60415-18D9-4B8C-AE10-8C54FE7826D8}" type="presParOf" srcId="{83BFF0CD-076D-442B-A72A-E8E152EE2473}" destId="{CF90873E-F9A1-4FEB-A734-A5A59DA5B6E8}" srcOrd="1" destOrd="0" presId="urn:microsoft.com/office/officeart/2005/8/layout/chevron2"/>
    <dgm:cxn modelId="{ED2C95BA-4599-48E2-9477-D5CF2D227C16}" type="presParOf" srcId="{0F2CCB2A-CCD8-495E-8F17-0A08FC72AAC5}" destId="{6ED3D3D7-2800-44A6-A93C-44659A1766E8}" srcOrd="7" destOrd="0" presId="urn:microsoft.com/office/officeart/2005/8/layout/chevron2"/>
    <dgm:cxn modelId="{E5D7C35C-0BC4-4B19-B1E1-60606D2E9FB2}" type="presParOf" srcId="{0F2CCB2A-CCD8-495E-8F17-0A08FC72AAC5}" destId="{888BDE9C-D7E5-46DE-B4F1-7FCE5AA50814}" srcOrd="8" destOrd="0" presId="urn:microsoft.com/office/officeart/2005/8/layout/chevron2"/>
    <dgm:cxn modelId="{8F1F06F0-48C1-4F69-99C8-BF49FF72740F}" type="presParOf" srcId="{888BDE9C-D7E5-46DE-B4F1-7FCE5AA50814}" destId="{D8C6D34A-166C-489F-9032-D5C4F0832F66}" srcOrd="0" destOrd="0" presId="urn:microsoft.com/office/officeart/2005/8/layout/chevron2"/>
    <dgm:cxn modelId="{D0D609F1-5DB4-4B1D-B7B9-5BD4B4DD0D2F}" type="presParOf" srcId="{888BDE9C-D7E5-46DE-B4F1-7FCE5AA50814}" destId="{03596595-0020-42D3-AE00-65DD0776FA7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E7E2F8B-317F-417D-B477-104BBC12F5D0}">
      <dsp:nvSpPr>
        <dsp:cNvPr id="0" name=""/>
        <dsp:cNvSpPr/>
      </dsp:nvSpPr>
      <dsp:spPr>
        <a:xfrm>
          <a:off x="4139684" y="860300"/>
          <a:ext cx="1652564" cy="3932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978"/>
              </a:lnTo>
              <a:lnTo>
                <a:pt x="1652564" y="267978"/>
              </a:lnTo>
              <a:lnTo>
                <a:pt x="1652564" y="3932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7A6317-8BEA-4331-AD14-97D1A519E6A4}">
      <dsp:nvSpPr>
        <dsp:cNvPr id="0" name=""/>
        <dsp:cNvSpPr/>
      </dsp:nvSpPr>
      <dsp:spPr>
        <a:xfrm>
          <a:off x="4093964" y="860300"/>
          <a:ext cx="91440" cy="39323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2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A07276-230F-446B-8198-605EBF3362B4}">
      <dsp:nvSpPr>
        <dsp:cNvPr id="0" name=""/>
        <dsp:cNvSpPr/>
      </dsp:nvSpPr>
      <dsp:spPr>
        <a:xfrm>
          <a:off x="2487119" y="2112117"/>
          <a:ext cx="1652564" cy="3932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978"/>
              </a:lnTo>
              <a:lnTo>
                <a:pt x="1652564" y="267978"/>
              </a:lnTo>
              <a:lnTo>
                <a:pt x="1652564" y="393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96446C-4405-4FBB-A327-83835A426E57}">
      <dsp:nvSpPr>
        <dsp:cNvPr id="0" name=""/>
        <dsp:cNvSpPr/>
      </dsp:nvSpPr>
      <dsp:spPr>
        <a:xfrm>
          <a:off x="2441399" y="2112117"/>
          <a:ext cx="91440" cy="39323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3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70A2DA-01BB-44B8-ABF6-4DE4A9D97CC2}">
      <dsp:nvSpPr>
        <dsp:cNvPr id="0" name=""/>
        <dsp:cNvSpPr/>
      </dsp:nvSpPr>
      <dsp:spPr>
        <a:xfrm>
          <a:off x="834555" y="2112117"/>
          <a:ext cx="1652564" cy="393235"/>
        </a:xfrm>
        <a:custGeom>
          <a:avLst/>
          <a:gdLst/>
          <a:ahLst/>
          <a:cxnLst/>
          <a:rect l="0" t="0" r="0" b="0"/>
          <a:pathLst>
            <a:path>
              <a:moveTo>
                <a:pt x="1652564" y="0"/>
              </a:moveTo>
              <a:lnTo>
                <a:pt x="1652564" y="267978"/>
              </a:lnTo>
              <a:lnTo>
                <a:pt x="0" y="267978"/>
              </a:lnTo>
              <a:lnTo>
                <a:pt x="0" y="393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87C016-A911-42AD-98B9-6EF015F6B4D5}">
      <dsp:nvSpPr>
        <dsp:cNvPr id="0" name=""/>
        <dsp:cNvSpPr/>
      </dsp:nvSpPr>
      <dsp:spPr>
        <a:xfrm>
          <a:off x="2487119" y="860300"/>
          <a:ext cx="1652564" cy="393235"/>
        </a:xfrm>
        <a:custGeom>
          <a:avLst/>
          <a:gdLst/>
          <a:ahLst/>
          <a:cxnLst/>
          <a:rect l="0" t="0" r="0" b="0"/>
          <a:pathLst>
            <a:path>
              <a:moveTo>
                <a:pt x="1652564" y="0"/>
              </a:moveTo>
              <a:lnTo>
                <a:pt x="1652564" y="267978"/>
              </a:lnTo>
              <a:lnTo>
                <a:pt x="0" y="267978"/>
              </a:lnTo>
              <a:lnTo>
                <a:pt x="0" y="3932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9C1608-6031-436C-9009-528B98E4FAC0}">
      <dsp:nvSpPr>
        <dsp:cNvPr id="0" name=""/>
        <dsp:cNvSpPr/>
      </dsp:nvSpPr>
      <dsp:spPr>
        <a:xfrm>
          <a:off x="3463635" y="1717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5C54C-7940-4A6D-A27E-58FAEDEDE4E0}">
      <dsp:nvSpPr>
        <dsp:cNvPr id="0" name=""/>
        <dsp:cNvSpPr/>
      </dsp:nvSpPr>
      <dsp:spPr>
        <a:xfrm>
          <a:off x="3613868" y="144439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Oběžný majetek</a:t>
          </a:r>
          <a:endParaRPr lang="cs-CZ" sz="1800" kern="1200" dirty="0"/>
        </a:p>
      </dsp:txBody>
      <dsp:txXfrm>
        <a:off x="3613868" y="144439"/>
        <a:ext cx="1352098" cy="858582"/>
      </dsp:txXfrm>
    </dsp:sp>
    <dsp:sp modelId="{4E80E748-6830-4D41-8193-DE43EFD35BC5}">
      <dsp:nvSpPr>
        <dsp:cNvPr id="0" name=""/>
        <dsp:cNvSpPr/>
      </dsp:nvSpPr>
      <dsp:spPr>
        <a:xfrm>
          <a:off x="1811070" y="1253535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FC546-EA6C-4034-9930-50256DC51C71}">
      <dsp:nvSpPr>
        <dsp:cNvPr id="0" name=""/>
        <dsp:cNvSpPr/>
      </dsp:nvSpPr>
      <dsp:spPr>
        <a:xfrm>
          <a:off x="1961303" y="1396257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zásoby</a:t>
          </a:r>
          <a:endParaRPr lang="cs-CZ" sz="1800" kern="1200" dirty="0"/>
        </a:p>
      </dsp:txBody>
      <dsp:txXfrm>
        <a:off x="1961303" y="1396257"/>
        <a:ext cx="1352098" cy="858582"/>
      </dsp:txXfrm>
    </dsp:sp>
    <dsp:sp modelId="{691FE44D-1691-41AB-9009-17C7C9F0ED9A}">
      <dsp:nvSpPr>
        <dsp:cNvPr id="0" name=""/>
        <dsp:cNvSpPr/>
      </dsp:nvSpPr>
      <dsp:spPr>
        <a:xfrm>
          <a:off x="158505" y="2505353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B9415-36B6-4865-9F03-705C3FF1E323}">
      <dsp:nvSpPr>
        <dsp:cNvPr id="0" name=""/>
        <dsp:cNvSpPr/>
      </dsp:nvSpPr>
      <dsp:spPr>
        <a:xfrm>
          <a:off x="308739" y="2648074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materiál</a:t>
          </a:r>
          <a:endParaRPr lang="cs-CZ" sz="1800" kern="1200" dirty="0"/>
        </a:p>
      </dsp:txBody>
      <dsp:txXfrm>
        <a:off x="308739" y="2648074"/>
        <a:ext cx="1352098" cy="858582"/>
      </dsp:txXfrm>
    </dsp:sp>
    <dsp:sp modelId="{7A09C343-4E7E-4685-AF9E-BD46A98E897F}">
      <dsp:nvSpPr>
        <dsp:cNvPr id="0" name=""/>
        <dsp:cNvSpPr/>
      </dsp:nvSpPr>
      <dsp:spPr>
        <a:xfrm>
          <a:off x="1811070" y="2505353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B7021-6745-421B-8F9F-A51F5F5A9B58}">
      <dsp:nvSpPr>
        <dsp:cNvPr id="0" name=""/>
        <dsp:cNvSpPr/>
      </dsp:nvSpPr>
      <dsp:spPr>
        <a:xfrm>
          <a:off x="1961303" y="2648074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výrobky</a:t>
          </a:r>
          <a:endParaRPr lang="cs-CZ" sz="1800" kern="1200" dirty="0"/>
        </a:p>
      </dsp:txBody>
      <dsp:txXfrm>
        <a:off x="1961303" y="2648074"/>
        <a:ext cx="1352098" cy="858582"/>
      </dsp:txXfrm>
    </dsp:sp>
    <dsp:sp modelId="{5A5EFF22-6392-449C-9363-8BEB7011EB50}">
      <dsp:nvSpPr>
        <dsp:cNvPr id="0" name=""/>
        <dsp:cNvSpPr/>
      </dsp:nvSpPr>
      <dsp:spPr>
        <a:xfrm>
          <a:off x="3463635" y="2505353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7DB70-4569-4466-B804-544CD35668FF}">
      <dsp:nvSpPr>
        <dsp:cNvPr id="0" name=""/>
        <dsp:cNvSpPr/>
      </dsp:nvSpPr>
      <dsp:spPr>
        <a:xfrm>
          <a:off x="3613868" y="2648074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zboží</a:t>
          </a:r>
          <a:endParaRPr lang="cs-CZ" sz="1800" kern="1200" dirty="0"/>
        </a:p>
      </dsp:txBody>
      <dsp:txXfrm>
        <a:off x="3613868" y="2648074"/>
        <a:ext cx="1352098" cy="858582"/>
      </dsp:txXfrm>
    </dsp:sp>
    <dsp:sp modelId="{31CB9DF5-C52F-4AC3-8859-69AE5628C94F}">
      <dsp:nvSpPr>
        <dsp:cNvPr id="0" name=""/>
        <dsp:cNvSpPr/>
      </dsp:nvSpPr>
      <dsp:spPr>
        <a:xfrm>
          <a:off x="3463635" y="1253535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5A60E-6765-4D90-971F-AD069BD22B80}">
      <dsp:nvSpPr>
        <dsp:cNvPr id="0" name=""/>
        <dsp:cNvSpPr/>
      </dsp:nvSpPr>
      <dsp:spPr>
        <a:xfrm>
          <a:off x="3613868" y="1396257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pohledávky</a:t>
          </a:r>
          <a:endParaRPr lang="cs-CZ" sz="1800" kern="1200" dirty="0"/>
        </a:p>
      </dsp:txBody>
      <dsp:txXfrm>
        <a:off x="3613868" y="1396257"/>
        <a:ext cx="1352098" cy="858582"/>
      </dsp:txXfrm>
    </dsp:sp>
    <dsp:sp modelId="{271A3C1D-7DD2-4A19-A92D-32ABEEBED836}">
      <dsp:nvSpPr>
        <dsp:cNvPr id="0" name=""/>
        <dsp:cNvSpPr/>
      </dsp:nvSpPr>
      <dsp:spPr>
        <a:xfrm>
          <a:off x="5116199" y="1253535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ADA31E-EA94-4CFE-AA62-A43CE169699C}">
      <dsp:nvSpPr>
        <dsp:cNvPr id="0" name=""/>
        <dsp:cNvSpPr/>
      </dsp:nvSpPr>
      <dsp:spPr>
        <a:xfrm>
          <a:off x="5266432" y="1396257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finanční majetek</a:t>
          </a:r>
          <a:endParaRPr lang="cs-CZ" sz="1800" kern="1200" dirty="0"/>
        </a:p>
      </dsp:txBody>
      <dsp:txXfrm>
        <a:off x="5266432" y="1396257"/>
        <a:ext cx="1352098" cy="85858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277AD1E-E914-4B71-B837-A5A2A05162EC}">
      <dsp:nvSpPr>
        <dsp:cNvPr id="0" name=""/>
        <dsp:cNvSpPr/>
      </dsp:nvSpPr>
      <dsp:spPr>
        <a:xfrm>
          <a:off x="0" y="360040"/>
          <a:ext cx="5496272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8D9D68-4BDC-46C5-B993-A3D4A9150BE7}">
      <dsp:nvSpPr>
        <dsp:cNvPr id="0" name=""/>
        <dsp:cNvSpPr/>
      </dsp:nvSpPr>
      <dsp:spPr>
        <a:xfrm>
          <a:off x="504057" y="360039"/>
          <a:ext cx="384739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22" tIns="0" rIns="14542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CENA</a:t>
          </a:r>
          <a:endParaRPr lang="cs-CZ" sz="2200" b="1" kern="1200" dirty="0"/>
        </a:p>
      </dsp:txBody>
      <dsp:txXfrm>
        <a:off x="504057" y="360039"/>
        <a:ext cx="3847390" cy="649440"/>
      </dsp:txXfrm>
    </dsp:sp>
    <dsp:sp modelId="{6017E23A-2841-4099-AD44-4FFB904587C3}">
      <dsp:nvSpPr>
        <dsp:cNvPr id="0" name=""/>
        <dsp:cNvSpPr/>
      </dsp:nvSpPr>
      <dsp:spPr>
        <a:xfrm>
          <a:off x="0" y="1361323"/>
          <a:ext cx="5496272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29D63-9465-4241-88FC-84FC3D7FA992}">
      <dsp:nvSpPr>
        <dsp:cNvPr id="0" name=""/>
        <dsp:cNvSpPr/>
      </dsp:nvSpPr>
      <dsp:spPr>
        <a:xfrm>
          <a:off x="504057" y="1224136"/>
          <a:ext cx="384739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22" tIns="0" rIns="14542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TERMÍN DODÁNÍ</a:t>
          </a:r>
          <a:endParaRPr lang="cs-CZ" sz="2200" kern="1200" dirty="0"/>
        </a:p>
      </dsp:txBody>
      <dsp:txXfrm>
        <a:off x="504057" y="1224136"/>
        <a:ext cx="3847390" cy="649440"/>
      </dsp:txXfrm>
    </dsp:sp>
    <dsp:sp modelId="{5CD95AE1-36BB-428A-9DF8-67D8086A449A}">
      <dsp:nvSpPr>
        <dsp:cNvPr id="0" name=""/>
        <dsp:cNvSpPr/>
      </dsp:nvSpPr>
      <dsp:spPr>
        <a:xfrm>
          <a:off x="0" y="2359244"/>
          <a:ext cx="5496272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B342D9-3249-4C17-A02B-F5716C6FD467}">
      <dsp:nvSpPr>
        <dsp:cNvPr id="0" name=""/>
        <dsp:cNvSpPr/>
      </dsp:nvSpPr>
      <dsp:spPr>
        <a:xfrm>
          <a:off x="504057" y="2016222"/>
          <a:ext cx="384739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22" tIns="0" rIns="145422" bIns="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KVALITA</a:t>
          </a:r>
          <a:endParaRPr lang="cs-CZ" sz="2200" kern="1200" dirty="0"/>
        </a:p>
      </dsp:txBody>
      <dsp:txXfrm>
        <a:off x="504057" y="2016222"/>
        <a:ext cx="3847390" cy="64944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CC66BA3-ACB6-4244-A2B1-D79979A4BA29}">
      <dsp:nvSpPr>
        <dsp:cNvPr id="0" name=""/>
        <dsp:cNvSpPr/>
      </dsp:nvSpPr>
      <dsp:spPr>
        <a:xfrm rot="5400000">
          <a:off x="-149779" y="151189"/>
          <a:ext cx="998527" cy="69896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</a:t>
          </a:r>
          <a:endParaRPr lang="cs-CZ" sz="2000" kern="1200" dirty="0"/>
        </a:p>
      </dsp:txBody>
      <dsp:txXfrm rot="5400000">
        <a:off x="-149779" y="151189"/>
        <a:ext cx="998527" cy="698969"/>
      </dsp:txXfrm>
    </dsp:sp>
    <dsp:sp modelId="{E2AD5F5B-73A8-484D-BE04-97FFA44532C1}">
      <dsp:nvSpPr>
        <dsp:cNvPr id="0" name=""/>
        <dsp:cNvSpPr/>
      </dsp:nvSpPr>
      <dsp:spPr>
        <a:xfrm rot="5400000">
          <a:off x="3133139" y="-2432758"/>
          <a:ext cx="649043" cy="55173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Zaslání poptávky několika potencionálním dodavatelům</a:t>
          </a:r>
          <a:r>
            <a:rPr lang="cs-CZ" sz="1400" kern="1200" dirty="0" smtClean="0"/>
            <a:t>.</a:t>
          </a:r>
          <a:endParaRPr lang="cs-CZ" sz="1400" kern="1200" dirty="0"/>
        </a:p>
      </dsp:txBody>
      <dsp:txXfrm rot="5400000">
        <a:off x="3133139" y="-2432758"/>
        <a:ext cx="649043" cy="5517382"/>
      </dsp:txXfrm>
    </dsp:sp>
    <dsp:sp modelId="{02A1E56C-1497-4F73-BBBA-F7E51E0C0536}">
      <dsp:nvSpPr>
        <dsp:cNvPr id="0" name=""/>
        <dsp:cNvSpPr/>
      </dsp:nvSpPr>
      <dsp:spPr>
        <a:xfrm rot="5400000">
          <a:off x="-149779" y="998796"/>
          <a:ext cx="998527" cy="69896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</a:t>
          </a:r>
          <a:endParaRPr lang="cs-CZ" sz="2000" kern="1200" dirty="0"/>
        </a:p>
      </dsp:txBody>
      <dsp:txXfrm rot="5400000">
        <a:off x="-149779" y="998796"/>
        <a:ext cx="998527" cy="698969"/>
      </dsp:txXfrm>
    </dsp:sp>
    <dsp:sp modelId="{E2FB9C03-2FF7-4BE3-BFFB-BF0C38DFD456}">
      <dsp:nvSpPr>
        <dsp:cNvPr id="0" name=""/>
        <dsp:cNvSpPr/>
      </dsp:nvSpPr>
      <dsp:spPr>
        <a:xfrm rot="5400000">
          <a:off x="3133139" y="-1585152"/>
          <a:ext cx="649043" cy="55173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Vyhodnocení došlých nabídek</a:t>
          </a:r>
          <a:endParaRPr lang="cs-CZ" sz="1800" kern="1200" dirty="0"/>
        </a:p>
      </dsp:txBody>
      <dsp:txXfrm rot="5400000">
        <a:off x="3133139" y="-1585152"/>
        <a:ext cx="649043" cy="5517382"/>
      </dsp:txXfrm>
    </dsp:sp>
    <dsp:sp modelId="{7B28E48A-642F-4932-89DE-DF7E1E2519A1}">
      <dsp:nvSpPr>
        <dsp:cNvPr id="0" name=""/>
        <dsp:cNvSpPr/>
      </dsp:nvSpPr>
      <dsp:spPr>
        <a:xfrm rot="5400000">
          <a:off x="-149779" y="1846402"/>
          <a:ext cx="998527" cy="69896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</a:t>
          </a:r>
          <a:endParaRPr lang="cs-CZ" sz="2000" kern="1200" dirty="0"/>
        </a:p>
      </dsp:txBody>
      <dsp:txXfrm rot="5400000">
        <a:off x="-149779" y="1846402"/>
        <a:ext cx="998527" cy="698969"/>
      </dsp:txXfrm>
    </dsp:sp>
    <dsp:sp modelId="{105BB2C2-5698-4DF7-B109-926F516C0F33}">
      <dsp:nvSpPr>
        <dsp:cNvPr id="0" name=""/>
        <dsp:cNvSpPr/>
      </dsp:nvSpPr>
      <dsp:spPr>
        <a:xfrm rot="5400000">
          <a:off x="3133139" y="-737546"/>
          <a:ext cx="649043" cy="55173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Výběr nejvhodnějšího dodavatele podle zvolených kritérií</a:t>
          </a:r>
          <a:endParaRPr lang="cs-CZ" sz="1800" kern="1200" dirty="0"/>
        </a:p>
      </dsp:txBody>
      <dsp:txXfrm rot="5400000">
        <a:off x="3133139" y="-737546"/>
        <a:ext cx="649043" cy="5517382"/>
      </dsp:txXfrm>
    </dsp:sp>
    <dsp:sp modelId="{D6916B06-1DC9-4238-A080-F69CF61F4F96}">
      <dsp:nvSpPr>
        <dsp:cNvPr id="0" name=""/>
        <dsp:cNvSpPr/>
      </dsp:nvSpPr>
      <dsp:spPr>
        <a:xfrm rot="5400000">
          <a:off x="-149779" y="2694008"/>
          <a:ext cx="998527" cy="69896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4.</a:t>
          </a:r>
          <a:endParaRPr lang="cs-CZ" sz="2000" kern="1200" dirty="0"/>
        </a:p>
      </dsp:txBody>
      <dsp:txXfrm rot="5400000">
        <a:off x="-149779" y="2694008"/>
        <a:ext cx="998527" cy="698969"/>
      </dsp:txXfrm>
    </dsp:sp>
    <dsp:sp modelId="{59CAF758-FEA1-47CA-BB6D-047DC6E37422}">
      <dsp:nvSpPr>
        <dsp:cNvPr id="0" name=""/>
        <dsp:cNvSpPr/>
      </dsp:nvSpPr>
      <dsp:spPr>
        <a:xfrm rot="5400000">
          <a:off x="3133139" y="110059"/>
          <a:ext cx="649043" cy="551738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Zaslání objednávky vybranému dodavateli</a:t>
          </a:r>
          <a:endParaRPr lang="cs-CZ" sz="2100" kern="1200" dirty="0"/>
        </a:p>
      </dsp:txBody>
      <dsp:txXfrm rot="5400000">
        <a:off x="3133139" y="110059"/>
        <a:ext cx="649043" cy="55173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F24487-8290-45CA-BE12-FBA98A707AAD}">
      <dsp:nvSpPr>
        <dsp:cNvPr id="0" name=""/>
        <dsp:cNvSpPr/>
      </dsp:nvSpPr>
      <dsp:spPr>
        <a:xfrm rot="5400000">
          <a:off x="-119872" y="120225"/>
          <a:ext cx="799148" cy="5594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1.</a:t>
          </a:r>
          <a:endParaRPr lang="cs-CZ" sz="1600" kern="1200" dirty="0"/>
        </a:p>
      </dsp:txBody>
      <dsp:txXfrm rot="5400000">
        <a:off x="-119872" y="120225"/>
        <a:ext cx="799148" cy="559404"/>
      </dsp:txXfrm>
    </dsp:sp>
    <dsp:sp modelId="{82FD72D2-12DF-4D3E-B65B-0D7C586C5B8F}">
      <dsp:nvSpPr>
        <dsp:cNvPr id="0" name=""/>
        <dsp:cNvSpPr/>
      </dsp:nvSpPr>
      <dsp:spPr>
        <a:xfrm rot="5400000">
          <a:off x="3408497" y="-2848739"/>
          <a:ext cx="519446" cy="62176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Vstupní kontrola materiálu</a:t>
          </a:r>
          <a:endParaRPr lang="cs-CZ" sz="2100" kern="1200" dirty="0"/>
        </a:p>
      </dsp:txBody>
      <dsp:txXfrm rot="5400000">
        <a:off x="3408497" y="-2848739"/>
        <a:ext cx="519446" cy="6217632"/>
      </dsp:txXfrm>
    </dsp:sp>
    <dsp:sp modelId="{0DE486E3-AE39-4C28-8AB1-7EB8A60320CB}">
      <dsp:nvSpPr>
        <dsp:cNvPr id="0" name=""/>
        <dsp:cNvSpPr/>
      </dsp:nvSpPr>
      <dsp:spPr>
        <a:xfrm rot="5400000">
          <a:off x="-119872" y="797355"/>
          <a:ext cx="799148" cy="5594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2.</a:t>
          </a:r>
          <a:endParaRPr lang="cs-CZ" sz="1600" kern="1200" dirty="0"/>
        </a:p>
      </dsp:txBody>
      <dsp:txXfrm rot="5400000">
        <a:off x="-119872" y="797355"/>
        <a:ext cx="799148" cy="559404"/>
      </dsp:txXfrm>
    </dsp:sp>
    <dsp:sp modelId="{C1D46473-6607-4EA4-B678-93E5476BDCCF}">
      <dsp:nvSpPr>
        <dsp:cNvPr id="0" name=""/>
        <dsp:cNvSpPr/>
      </dsp:nvSpPr>
      <dsp:spPr>
        <a:xfrm rot="5400000">
          <a:off x="3408497" y="-2171609"/>
          <a:ext cx="519446" cy="62176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Potvrzení dodacího listu, puťovky</a:t>
          </a:r>
          <a:endParaRPr lang="cs-CZ" sz="2100" kern="1200" dirty="0"/>
        </a:p>
      </dsp:txBody>
      <dsp:txXfrm rot="5400000">
        <a:off x="3408497" y="-2171609"/>
        <a:ext cx="519446" cy="6217632"/>
      </dsp:txXfrm>
    </dsp:sp>
    <dsp:sp modelId="{6B1BA8B3-82F4-4B7E-B2DE-BAD1F5502CA2}">
      <dsp:nvSpPr>
        <dsp:cNvPr id="0" name=""/>
        <dsp:cNvSpPr/>
      </dsp:nvSpPr>
      <dsp:spPr>
        <a:xfrm rot="5400000">
          <a:off x="-119872" y="1474485"/>
          <a:ext cx="799148" cy="5594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3.</a:t>
          </a:r>
          <a:endParaRPr lang="cs-CZ" sz="1600" kern="1200" dirty="0"/>
        </a:p>
      </dsp:txBody>
      <dsp:txXfrm rot="5400000">
        <a:off x="-119872" y="1474485"/>
        <a:ext cx="799148" cy="559404"/>
      </dsp:txXfrm>
    </dsp:sp>
    <dsp:sp modelId="{4E5AEF60-7E8C-43E2-9DD6-31463BEF2AC9}">
      <dsp:nvSpPr>
        <dsp:cNvPr id="0" name=""/>
        <dsp:cNvSpPr/>
      </dsp:nvSpPr>
      <dsp:spPr>
        <a:xfrm rot="5400000">
          <a:off x="3408497" y="-1494479"/>
          <a:ext cx="519446" cy="62176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Převzetí materiálu (označení štítkem)</a:t>
          </a:r>
          <a:endParaRPr lang="cs-CZ" sz="2100" kern="1200" dirty="0"/>
        </a:p>
      </dsp:txBody>
      <dsp:txXfrm rot="5400000">
        <a:off x="3408497" y="-1494479"/>
        <a:ext cx="519446" cy="6217632"/>
      </dsp:txXfrm>
    </dsp:sp>
    <dsp:sp modelId="{9A835DC7-6386-418A-9C6F-C2D04CD0F477}">
      <dsp:nvSpPr>
        <dsp:cNvPr id="0" name=""/>
        <dsp:cNvSpPr/>
      </dsp:nvSpPr>
      <dsp:spPr>
        <a:xfrm rot="5400000">
          <a:off x="-119872" y="2151615"/>
          <a:ext cx="799148" cy="5594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4.</a:t>
          </a:r>
          <a:endParaRPr lang="cs-CZ" sz="1600" kern="1200" dirty="0"/>
        </a:p>
      </dsp:txBody>
      <dsp:txXfrm rot="5400000">
        <a:off x="-119872" y="2151615"/>
        <a:ext cx="799148" cy="559404"/>
      </dsp:txXfrm>
    </dsp:sp>
    <dsp:sp modelId="{CF90873E-F9A1-4FEB-A734-A5A59DA5B6E8}">
      <dsp:nvSpPr>
        <dsp:cNvPr id="0" name=""/>
        <dsp:cNvSpPr/>
      </dsp:nvSpPr>
      <dsp:spPr>
        <a:xfrm rot="5400000">
          <a:off x="3408497" y="-817349"/>
          <a:ext cx="519446" cy="62176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Uskladnění materiálu (evidence na sklad)</a:t>
          </a:r>
          <a:endParaRPr lang="cs-CZ" sz="2100" kern="1200" dirty="0"/>
        </a:p>
      </dsp:txBody>
      <dsp:txXfrm rot="5400000">
        <a:off x="3408497" y="-817349"/>
        <a:ext cx="519446" cy="6217632"/>
      </dsp:txXfrm>
    </dsp:sp>
    <dsp:sp modelId="{D8C6D34A-166C-489F-9032-D5C4F0832F66}">
      <dsp:nvSpPr>
        <dsp:cNvPr id="0" name=""/>
        <dsp:cNvSpPr/>
      </dsp:nvSpPr>
      <dsp:spPr>
        <a:xfrm rot="5400000">
          <a:off x="-119872" y="2828745"/>
          <a:ext cx="799148" cy="5594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5.</a:t>
          </a:r>
          <a:endParaRPr lang="cs-CZ" sz="1600" kern="1200" dirty="0"/>
        </a:p>
      </dsp:txBody>
      <dsp:txXfrm rot="5400000">
        <a:off x="-119872" y="2828745"/>
        <a:ext cx="799148" cy="559404"/>
      </dsp:txXfrm>
    </dsp:sp>
    <dsp:sp modelId="{03596595-0020-42D3-AE00-65DD0776FA7C}">
      <dsp:nvSpPr>
        <dsp:cNvPr id="0" name=""/>
        <dsp:cNvSpPr/>
      </dsp:nvSpPr>
      <dsp:spPr>
        <a:xfrm rot="5400000">
          <a:off x="3408497" y="-140219"/>
          <a:ext cx="519446" cy="62176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Výdej ze skladu do výroby (odepsání ze skladu)</a:t>
          </a:r>
          <a:endParaRPr lang="cs-CZ" sz="2100" kern="1200" dirty="0"/>
        </a:p>
      </dsp:txBody>
      <dsp:txXfrm rot="5400000">
        <a:off x="3408497" y="-140219"/>
        <a:ext cx="519446" cy="6217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27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27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327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327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58503A4-4D87-4500-B8DA-BFC0EA906A9E}" type="datetimeFigureOut">
              <a:rPr lang="cs-CZ"/>
              <a:pPr/>
              <a:t>12.5.2013</a:t>
            </a:fld>
            <a:endParaRPr lang="cs-CZ"/>
          </a:p>
        </p:txBody>
      </p:sp>
      <p:sp>
        <p:nvSpPr>
          <p:cNvPr id="327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27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300A47F-4794-4463-8444-4A9DF04691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27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2B2D760-18FB-49D0-82A4-EA039CE97EE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2679267-E5F8-4011-B5C2-CC2E81542D73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E515117-0F43-4009-8A46-492DC248B51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EF09DF1-AE52-4119-B7C7-4B223F3F76B2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5634B08-7ADC-48FB-85CF-9CB8B91CEFE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80B097E-F0E1-4B5C-AB62-1735496CC9ED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458D7D-B854-44B1-8FC7-B0BEDA2AA71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ED329D9-3699-4B34-8BBF-DC2766FCC672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4BA0CE-670A-47A9-9360-55C00461E62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F107814-13B1-48F5-8AAA-3021C8D29CB2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767022B-05A9-4560-B3C6-B2B985415F8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CF2493B-C80F-4152-A8E0-E1748CB10616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722C6BA-89F2-44E7-9958-1732CBF622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51EC62B-C922-4846-B64F-350074EE866F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2ABCD2-FCD8-4576-984F-3F7E75487DE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1C70258-7407-4191-877D-8664C2752669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30B82E2-CB36-4264-8D9C-D721001D4C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5AA29FB-8A86-426D-98B5-D64EEF10A857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E8BE19E-F072-4C28-BBD8-8DBCD91843E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1D438EB-16F0-4D5D-B945-13E4EFACCD10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FE839-3835-431E-8CC5-87D331010D8E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00146-F13B-4EC4-8770-2CFFD5033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91259-30DE-42D6-A7C1-C58EC1F88AA3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74441-2CBE-4B31-A390-39AB2557F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A2560F9C-7FF3-4ADB-94BE-0463DE88B648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317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17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17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17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17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17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317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17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17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317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317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17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65F90F1E-1016-4106-8333-3E51E5CC2FF1}" type="datetimeFigureOut">
              <a:rPr lang="cs-CZ"/>
              <a:pPr/>
              <a:t>12.5.2013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5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765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0030CC11-DB43-49A6-B4A3-E0D50A5D926F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B3AB4F96-3019-452F-8276-64CABA0DB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" pitchFamily="2" charset="2"/>
              <a:buNone/>
            </a:pPr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81000" y="317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Ing. Veronika Dostálková MBA</a:t>
            </a:r>
          </a:p>
        </p:txBody>
      </p:sp>
      <p:sp>
        <p:nvSpPr>
          <p:cNvPr id="12292" name="Rectangle 6"/>
          <p:cNvSpPr>
            <a:spLocks noChangeArrowheads="1"/>
          </p:cNvSpPr>
          <p:nvPr/>
        </p:nvSpPr>
        <p:spPr bwMode="auto">
          <a:xfrm>
            <a:off x="3276600" y="2708275"/>
            <a:ext cx="475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MAJETEK PODNIKU – OBĚŽNÝ MAJETEK</a:t>
            </a:r>
          </a:p>
        </p:txBody>
      </p:sp>
      <p:sp>
        <p:nvSpPr>
          <p:cNvPr id="12293" name="Rectangle 7"/>
          <p:cNvSpPr>
            <a:spLocks noChangeArrowheads="1"/>
          </p:cNvSpPr>
          <p:nvPr/>
        </p:nvSpPr>
        <p:spPr bwMode="auto">
          <a:xfrm>
            <a:off x="3348038" y="3429000"/>
            <a:ext cx="2444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Finanční gramotnost</a:t>
            </a:r>
          </a:p>
        </p:txBody>
      </p:sp>
      <p:sp>
        <p:nvSpPr>
          <p:cNvPr id="12294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 3. ročník</a:t>
            </a:r>
          </a:p>
        </p:txBody>
      </p:sp>
      <p:sp>
        <p:nvSpPr>
          <p:cNvPr id="12295" name="Rectangle 9"/>
          <p:cNvSpPr>
            <a:spLocks noChangeArrowheads="1"/>
          </p:cNvSpPr>
          <p:nvPr/>
        </p:nvSpPr>
        <p:spPr bwMode="auto">
          <a:xfrm>
            <a:off x="3419475" y="52292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Září 2012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/>
              <a:t>ANOTACE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Záměrem této sady výukových materiálů s názvem </a:t>
            </a:r>
            <a:r>
              <a:rPr lang="cs-CZ" sz="2800" u="sng">
                <a:cs typeface="Arial" charset="0"/>
              </a:rPr>
              <a:t>Finanční gramotnost</a:t>
            </a:r>
            <a:r>
              <a:rPr lang="cs-CZ" sz="2800">
                <a:cs typeface="Arial" charset="0"/>
              </a:rPr>
              <a:t> je poskytnout studentům oboru Klempíř potřebné informace o bankovních produktech, spoření a zadlužování. </a:t>
            </a:r>
          </a:p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Jednotlivé DUMy (prezentace) v této sadě popíší postupně tematické oblasti, které jsou probírány v předmětu Ekonomika na naší SŠ. </a:t>
            </a:r>
          </a:p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Konkrétně tato prezentace je zaměřena na </a:t>
            </a:r>
            <a:r>
              <a:rPr lang="cs-CZ" sz="2800" u="sng">
                <a:cs typeface="Arial" charset="0"/>
              </a:rPr>
              <a:t>majetek podniku.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4733925" y="2708275"/>
            <a:ext cx="3313113" cy="1701800"/>
          </a:xfrm>
        </p:spPr>
        <p:txBody>
          <a:bodyPr anchor="b"/>
          <a:lstStyle/>
          <a:p>
            <a:r>
              <a:rPr lang="cs-CZ" sz="4600">
                <a:solidFill>
                  <a:srgbClr val="FFFFFF"/>
                </a:solidFill>
              </a:rPr>
              <a:t>Majetek podniku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600">
                <a:solidFill>
                  <a:srgbClr val="424242"/>
                </a:solidFill>
              </a:rPr>
              <a:t>Oběžný majetek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Oběžný majetek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r>
              <a:rPr lang="cs-CZ" sz="4000"/>
              <a:t>Finanční majetek a pohledávky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>
                <a:solidFill>
                  <a:srgbClr val="FF0000"/>
                </a:solidFill>
              </a:rPr>
              <a:t>Finanční majetek</a:t>
            </a:r>
          </a:p>
          <a:p>
            <a:pPr>
              <a:lnSpc>
                <a:spcPct val="90000"/>
              </a:lnSpc>
            </a:pPr>
            <a:r>
              <a:rPr lang="cs-CZ"/>
              <a:t>Peníze na účtech</a:t>
            </a:r>
          </a:p>
          <a:p>
            <a:pPr>
              <a:lnSpc>
                <a:spcPct val="90000"/>
              </a:lnSpc>
            </a:pPr>
            <a:r>
              <a:rPr lang="cs-CZ"/>
              <a:t>Akcie</a:t>
            </a:r>
          </a:p>
          <a:p>
            <a:pPr>
              <a:lnSpc>
                <a:spcPct val="90000"/>
              </a:lnSpc>
            </a:pPr>
            <a:r>
              <a:rPr lang="cs-CZ"/>
              <a:t>Dluhopisy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>
                <a:solidFill>
                  <a:srgbClr val="FF0000"/>
                </a:solidFill>
              </a:rPr>
              <a:t>Pohledávky</a:t>
            </a:r>
          </a:p>
          <a:p>
            <a:pPr>
              <a:lnSpc>
                <a:spcPct val="90000"/>
              </a:lnSpc>
            </a:pPr>
            <a:r>
              <a:rPr lang="cs-CZ"/>
              <a:t>Nezaplacené faktury od odběratelů</a:t>
            </a:r>
          </a:p>
          <a:p>
            <a:pPr>
              <a:lnSpc>
                <a:spcPct val="90000"/>
              </a:lnSpc>
            </a:pPr>
            <a:r>
              <a:rPr lang="cs-CZ"/>
              <a:t>Nesplacené závazky dlužníků</a:t>
            </a:r>
          </a:p>
          <a:p>
            <a:pPr>
              <a:lnSpc>
                <a:spcPct val="90000"/>
              </a:lnSpc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Zásoby</a:t>
            </a:r>
          </a:p>
        </p:txBody>
      </p:sp>
      <p:sp>
        <p:nvSpPr>
          <p:cNvPr id="17410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>
                <a:solidFill>
                  <a:srgbClr val="FF0000"/>
                </a:solidFill>
              </a:rPr>
              <a:t>Materiál</a:t>
            </a:r>
          </a:p>
          <a:p>
            <a:r>
              <a:rPr lang="cs-CZ"/>
              <a:t>Vstupní suroviny pro výrobu zboží</a:t>
            </a:r>
          </a:p>
          <a:p>
            <a:pPr>
              <a:buFont typeface="Wingdings" pitchFamily="2" charset="2"/>
              <a:buNone/>
            </a:pPr>
            <a:r>
              <a:rPr lang="cs-CZ">
                <a:solidFill>
                  <a:srgbClr val="FF0000"/>
                </a:solidFill>
              </a:rPr>
              <a:t>Výrobky</a:t>
            </a:r>
          </a:p>
          <a:p>
            <a:r>
              <a:rPr lang="cs-CZ"/>
              <a:t>Hotové výrobky na skladě (zatím, nemají odběratele)</a:t>
            </a:r>
          </a:p>
          <a:p>
            <a:pPr>
              <a:buFont typeface="Wingdings" pitchFamily="2" charset="2"/>
              <a:buNone/>
            </a:pPr>
            <a:r>
              <a:rPr lang="cs-CZ">
                <a:solidFill>
                  <a:srgbClr val="FF0000"/>
                </a:solidFill>
              </a:rPr>
              <a:t>Zboží</a:t>
            </a:r>
          </a:p>
          <a:p>
            <a:r>
              <a:rPr lang="cs-CZ"/>
              <a:t>Výrobky expedované konkrétnímu zákazníkovi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Zásobování</a:t>
            </a:r>
          </a:p>
        </p:txBody>
      </p:sp>
      <p:sp>
        <p:nvSpPr>
          <p:cNvPr id="18434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>
                <a:solidFill>
                  <a:srgbClr val="FF0000"/>
                </a:solidFill>
              </a:rPr>
              <a:t>Plánování spotřeby materiálu</a:t>
            </a:r>
          </a:p>
          <a:p>
            <a:r>
              <a:rPr lang="cs-CZ"/>
              <a:t>Kolik budeme potřebovat materiálu pro splnění zakázky.</a:t>
            </a:r>
          </a:p>
          <a:p>
            <a:pPr algn="ctr">
              <a:buFont typeface="Wingdings" pitchFamily="2" charset="2"/>
              <a:buNone/>
            </a:pPr>
            <a:endParaRPr lang="cs-CZ">
              <a:solidFill>
                <a:srgbClr val="00B05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>
                <a:solidFill>
                  <a:srgbClr val="00B050"/>
                </a:solidFill>
              </a:rPr>
              <a:t>Plánovaná spotřeba =</a:t>
            </a:r>
          </a:p>
          <a:p>
            <a:pPr algn="ctr">
              <a:buFont typeface="Wingdings" pitchFamily="2" charset="2"/>
              <a:buNone/>
            </a:pPr>
            <a:r>
              <a:rPr lang="cs-CZ">
                <a:solidFill>
                  <a:srgbClr val="00B050"/>
                </a:solidFill>
              </a:rPr>
              <a:t> norma spotřeby x plánovaná velikost produkce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2"/>
          <p:cNvSpPr>
            <a:spLocks noGrp="1"/>
          </p:cNvSpPr>
          <p:nvPr>
            <p:ph type="title" idx="4294967295"/>
          </p:nvPr>
        </p:nvSpPr>
        <p:spPr>
          <a:xfrm>
            <a:off x="250825" y="620713"/>
            <a:ext cx="7024688" cy="1143000"/>
          </a:xfrm>
        </p:spPr>
        <p:txBody>
          <a:bodyPr anchor="b"/>
          <a:lstStyle/>
          <a:p>
            <a:r>
              <a:rPr lang="cs-CZ"/>
              <a:t>Příklad</a:t>
            </a:r>
          </a:p>
        </p:txBody>
      </p:sp>
      <p:sp>
        <p:nvSpPr>
          <p:cNvPr id="19458" name="Zástupný symbol pro obsah 1"/>
          <p:cNvSpPr>
            <a:spLocks noGrp="1"/>
          </p:cNvSpPr>
          <p:nvPr>
            <p:ph idx="4294967295"/>
          </p:nvPr>
        </p:nvSpPr>
        <p:spPr>
          <a:xfrm>
            <a:off x="250825" y="1844675"/>
            <a:ext cx="8497888" cy="35083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/>
              <a:t>Pro výrobu kovového koše na papír je zapotřebí 0,5 kg plného plechu, 0,15 m. kovové síťoviny, 0,38 m drátu a 0,13 kg barvy. Plánujeme vyrobit 5 000 ks za čtvrtletí.</a:t>
            </a:r>
          </a:p>
          <a:p>
            <a:pPr>
              <a:buFont typeface="Wingdings" pitchFamily="2" charset="2"/>
              <a:buNone/>
            </a:pPr>
            <a:endParaRPr lang="cs-CZ" sz="2800"/>
          </a:p>
        </p:txBody>
      </p:sp>
      <p:graphicFrame>
        <p:nvGraphicFramePr>
          <p:cNvPr id="19494" name="Group 38"/>
          <p:cNvGraphicFramePr>
            <a:graphicFrameLocks noGrp="1"/>
          </p:cNvGraphicFramePr>
          <p:nvPr/>
        </p:nvGraphicFramePr>
        <p:xfrm>
          <a:off x="611188" y="3644900"/>
          <a:ext cx="7993062" cy="3017520"/>
        </p:xfrm>
        <a:graphic>
          <a:graphicData uri="http://schemas.openxmlformats.org/drawingml/2006/table">
            <a:tbl>
              <a:tblPr/>
              <a:tblGrid>
                <a:gridCol w="2305050"/>
                <a:gridCol w="863600"/>
                <a:gridCol w="1511300"/>
                <a:gridCol w="3313112"/>
              </a:tblGrid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Jednotka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Norma spotřeby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Plánovaná spotřeba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7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Plný plech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5 000 x 0,5 = 2 500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427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Kovová síťov.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5 000 x 0,15 = 750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Drát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0,38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5 000 x 0,38= 1 900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427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Barva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kg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5 000 x 0,13 =  650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Pořízení materiálu</a:t>
            </a:r>
          </a:p>
        </p:txBody>
      </p:sp>
      <p:sp>
        <p:nvSpPr>
          <p:cNvPr id="20482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Nákupu materiálu pro výrobu zboží předchází výběr vhodného dodavatele.</a:t>
            </a:r>
          </a:p>
          <a:p>
            <a:pPr>
              <a:buFont typeface="Wingdings" pitchFamily="2" charset="2"/>
              <a:buNone/>
            </a:pPr>
            <a:r>
              <a:rPr lang="cs-CZ"/>
              <a:t>Při výběru dodavatele sledujeme následující kritéria: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2483768" y="3573016"/>
          <a:ext cx="54962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Výběr dodavatele</a:t>
            </a:r>
          </a:p>
        </p:txBody>
      </p:sp>
      <p:sp>
        <p:nvSpPr>
          <p:cNvPr id="21506" name="Zástupný symbol pro obsah 1"/>
          <p:cNvSpPr>
            <a:spLocks noGrp="1"/>
          </p:cNvSpPr>
          <p:nvPr>
            <p:ph idx="4294967295"/>
          </p:nvPr>
        </p:nvSpPr>
        <p:spPr>
          <a:xfrm>
            <a:off x="468313" y="2276475"/>
            <a:ext cx="8229600" cy="35179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1331640" y="2492896"/>
          <a:ext cx="6216352" cy="3544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Přejímka materiálu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Reklamační řízení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3100"/>
              <a:t>Neodpovídá-li přijaté zboží našim požadavkům, máme možnost toto zboží reklamovat.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31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3100">
                <a:solidFill>
                  <a:srgbClr val="FF0000"/>
                </a:solidFill>
              </a:rPr>
              <a:t>Náležitosti reklamačního protokolu:</a:t>
            </a:r>
          </a:p>
          <a:p>
            <a:pPr>
              <a:lnSpc>
                <a:spcPct val="80000"/>
              </a:lnSpc>
            </a:pPr>
            <a:r>
              <a:rPr lang="cs-CZ" sz="3100"/>
              <a:t>U koho reklamuji</a:t>
            </a:r>
          </a:p>
          <a:p>
            <a:pPr>
              <a:lnSpc>
                <a:spcPct val="80000"/>
              </a:lnSpc>
            </a:pPr>
            <a:r>
              <a:rPr lang="cs-CZ" sz="3100"/>
              <a:t>Co reklamuji (popis zboží, odkaz na dodací list)</a:t>
            </a:r>
          </a:p>
          <a:p>
            <a:pPr>
              <a:lnSpc>
                <a:spcPct val="80000"/>
              </a:lnSpc>
            </a:pPr>
            <a:r>
              <a:rPr lang="cs-CZ" sz="3100"/>
              <a:t>Jaké množství (ks, kg, m atd.)</a:t>
            </a:r>
          </a:p>
          <a:p>
            <a:pPr>
              <a:lnSpc>
                <a:spcPct val="80000"/>
              </a:lnSpc>
            </a:pPr>
            <a:r>
              <a:rPr lang="cs-CZ" sz="3100"/>
              <a:t>Jakou požaduji nápravu (náhradu zboží, slevu)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Úkol</a:t>
            </a:r>
          </a:p>
        </p:txBody>
      </p:sp>
      <p:sp>
        <p:nvSpPr>
          <p:cNvPr id="24578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23888" indent="-514350">
              <a:buFont typeface="Wingdings" pitchFamily="2" charset="2"/>
              <a:buNone/>
            </a:pPr>
            <a:r>
              <a:rPr lang="cs-CZ"/>
              <a:t>1. Vypracujte do přiložených formulářů:</a:t>
            </a:r>
          </a:p>
          <a:p>
            <a:pPr marL="623888" indent="-514350">
              <a:buFont typeface="Wingdings" pitchFamily="2" charset="2"/>
              <a:buNone/>
            </a:pPr>
            <a:r>
              <a:rPr lang="cs-CZ"/>
              <a:t>     poptávku, nabídku, objednávku, dodací list a fakturu.</a:t>
            </a:r>
          </a:p>
          <a:p>
            <a:pPr marL="623888" indent="-514350">
              <a:buFont typeface="Wingdings" pitchFamily="2" charset="2"/>
              <a:buNone/>
            </a:pPr>
            <a:endParaRPr lang="cs-CZ"/>
          </a:p>
          <a:p>
            <a:pPr marL="623888" indent="-514350">
              <a:buFont typeface="Wingdings" pitchFamily="2" charset="2"/>
              <a:buNone/>
            </a:pPr>
            <a:r>
              <a:rPr lang="cs-CZ"/>
              <a:t>2. Vypracujte reklamační protokol.</a:t>
            </a:r>
          </a:p>
          <a:p>
            <a:pPr marL="623888" indent="-514350">
              <a:buFont typeface="Wingdings" pitchFamily="2" charset="2"/>
              <a:buNone/>
            </a:pPr>
            <a:r>
              <a:rPr lang="cs-CZ"/>
              <a:t>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8263" indent="0">
              <a:buFont typeface="Wingdings" pitchFamily="2" charset="2"/>
              <a:buNone/>
            </a:pPr>
            <a:endParaRPr lang="cs-CZ" dirty="0"/>
          </a:p>
          <a:p>
            <a:pPr marL="68263" indent="0"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1-4</a:t>
            </a:r>
            <a:r>
              <a:rPr lang="cs-CZ" dirty="0" smtClean="0"/>
              <a:t>. Praha: Fortuna, 2006, ISBN 80-7168-964-5. </a:t>
            </a:r>
            <a:endParaRPr lang="cs-CZ" dirty="0"/>
          </a:p>
          <a:p>
            <a:pPr marL="68263" indent="0">
              <a:buFont typeface="Wingdings" pitchFamily="2" charset="2"/>
              <a:buNone/>
            </a:pPr>
            <a:endParaRPr lang="cs-CZ" dirty="0"/>
          </a:p>
          <a:p>
            <a:pPr marL="68263" indent="0"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103</TotalTime>
  <Words>419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Pixel</vt:lpstr>
      <vt:lpstr>Austin</vt:lpstr>
      <vt:lpstr>Snímek 1</vt:lpstr>
      <vt:lpstr>ANOTACE</vt:lpstr>
      <vt:lpstr>Majetek podniku</vt:lpstr>
      <vt:lpstr>Oběžný majetek</vt:lpstr>
      <vt:lpstr>Finanční majetek a pohledávky</vt:lpstr>
      <vt:lpstr>Zásoby</vt:lpstr>
      <vt:lpstr>Zásobování</vt:lpstr>
      <vt:lpstr>Příklad</vt:lpstr>
      <vt:lpstr>Pořízení materiálu</vt:lpstr>
      <vt:lpstr>Výběr dodavatele</vt:lpstr>
      <vt:lpstr>Přejímka materiálu</vt:lpstr>
      <vt:lpstr>Reklamační řízení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Majetek podniku</dc:title>
  <dc:creator>Veronika Dostálková</dc:creator>
  <cp:lastModifiedBy>Veronika - Dostálková</cp:lastModifiedBy>
  <cp:revision>14</cp:revision>
  <dcterms:created xsi:type="dcterms:W3CDTF">2012-08-03T14:22:44Z</dcterms:created>
  <dcterms:modified xsi:type="dcterms:W3CDTF">2013-05-12T08:22:39Z</dcterms:modified>
</cp:coreProperties>
</file>