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  <p:sldMasterId id="2147483706" r:id="rId2"/>
  </p:sldMasterIdLst>
  <p:sldIdLst>
    <p:sldId id="260" r:id="rId3"/>
    <p:sldId id="262" r:id="rId4"/>
    <p:sldId id="256" r:id="rId5"/>
    <p:sldId id="257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24579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4580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24581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24582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83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84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85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86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87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88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89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90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91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24592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865667BD-EC0E-44C6-B06A-05249F34C03C}" type="datetimeFigureOut">
              <a:rPr lang="cs-CZ"/>
              <a:pPr/>
              <a:t>12.5.2013</a:t>
            </a:fld>
            <a:endParaRPr lang="cs-CZ"/>
          </a:p>
        </p:txBody>
      </p:sp>
      <p:sp>
        <p:nvSpPr>
          <p:cNvPr id="24593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594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99D814E-013D-408D-96B2-F879A125833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459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459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E2F11A-9062-4277-A7E0-CD18B83B1B1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4EFC1EA-3FDE-46F1-BF1E-4EF68B7AD17B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90DFE0D-F3A6-4264-BE75-354F1A7C405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2743664-EE1C-4231-A751-8C035F93A317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F115378-FB7D-4E84-84AB-CFA2FD8074D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E71DBCD-6C5F-4B22-9EA5-9AB87E691768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7601B25-2A21-426D-81B7-2EE22F4439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EE775E7-22FE-41DB-9790-57D537B42A04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99A09B7-51D3-439A-A4A1-8AA632458F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08C9FB0-93A1-43A0-B1D3-5A3A150B3EAE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F445A84-8306-4AE2-A1B1-43BD24ADBF9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AB246B5-3A84-4F90-88EF-1111776A8FC4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C24992C-8E26-42D3-8507-2BFBA10568B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D3E7322-94CB-4DE6-8725-7900FEDA23B2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781A685-E271-4635-9418-BC055B856D3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2C15ECA-55DA-42FD-A688-54B6A68580FE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21D0758-E623-4A5E-88B6-2CD4266DCB6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089E1E3-9999-4C93-ADB7-20E0A100BC18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DC26490-A3FB-4F3A-9FD6-40B0A64FCFD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B7770862-96C4-48C0-8407-300A53B283A6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5CECE-EA84-47AE-B62E-BE3DB53AF02F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031FE-2B09-46DC-96CB-26405B7357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C15D57-4366-4168-9354-DAB8D823BE11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728A9-7D33-4C45-9428-0150786496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D6053AA4-1EDD-47C4-83AC-996C286091ED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23556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2355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355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355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356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356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356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356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356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356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23566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3567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6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fld id="{6B9E2469-78BA-4CCF-8296-81CD3DAA7B8C}" type="datetimeFigureOut">
              <a:rPr lang="cs-CZ"/>
              <a:pPr/>
              <a:t>12.5.2013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3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9464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5" name="Date Placeholder 4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46B19D7B-F1C2-4372-AF0C-3236F872F284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12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641850" y="5724525"/>
            <a:ext cx="34925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C077DEE-D76C-475E-8CF4-D306540061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3" pitchFamily="18" charset="2"/>
              <a:buNone/>
            </a:pPr>
            <a:endParaRPr lang="cs-CZ" sz="2600">
              <a:solidFill>
                <a:srgbClr val="424242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81000" y="3175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Ing. Veronika Dostálková MBA</a:t>
            </a:r>
          </a:p>
        </p:txBody>
      </p:sp>
      <p:sp>
        <p:nvSpPr>
          <p:cNvPr id="12292" name="Rectangle 6"/>
          <p:cNvSpPr>
            <a:spLocks noChangeArrowheads="1"/>
          </p:cNvSpPr>
          <p:nvPr/>
        </p:nvSpPr>
        <p:spPr bwMode="auto">
          <a:xfrm>
            <a:off x="3276600" y="2708275"/>
            <a:ext cx="46799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cs typeface="Arial" charset="0"/>
              </a:rPr>
              <a:t>SAMOSTATNÉ OPAKOVÁNÍ – finance podniku</a:t>
            </a:r>
          </a:p>
          <a:p>
            <a:endParaRPr lang="cs-CZ" b="1">
              <a:cs typeface="Arial" charset="0"/>
            </a:endParaRPr>
          </a:p>
        </p:txBody>
      </p:sp>
      <p:sp>
        <p:nvSpPr>
          <p:cNvPr id="12293" name="Rectangle 7"/>
          <p:cNvSpPr>
            <a:spLocks noChangeArrowheads="1"/>
          </p:cNvSpPr>
          <p:nvPr/>
        </p:nvSpPr>
        <p:spPr bwMode="auto">
          <a:xfrm>
            <a:off x="3348038" y="3429000"/>
            <a:ext cx="2444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Finanční gramotnost</a:t>
            </a:r>
          </a:p>
        </p:txBody>
      </p:sp>
      <p:sp>
        <p:nvSpPr>
          <p:cNvPr id="12294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 3. ročník</a:t>
            </a:r>
          </a:p>
        </p:txBody>
      </p:sp>
      <p:sp>
        <p:nvSpPr>
          <p:cNvPr id="12295" name="Rectangle 9"/>
          <p:cNvSpPr>
            <a:spLocks noChangeArrowheads="1"/>
          </p:cNvSpPr>
          <p:nvPr/>
        </p:nvSpPr>
        <p:spPr bwMode="auto">
          <a:xfrm>
            <a:off x="3419475" y="5229225"/>
            <a:ext cx="123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Září 2012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ANOTACE</a:t>
            </a:r>
          </a:p>
        </p:txBody>
      </p:sp>
      <p:sp>
        <p:nvSpPr>
          <p:cNvPr id="13314" name="Zástupný symbol pro obsah 1"/>
          <p:cNvSpPr>
            <a:spLocks noGrp="1"/>
          </p:cNvSpPr>
          <p:nvPr>
            <p:ph idx="4294967295"/>
          </p:nvPr>
        </p:nvSpPr>
        <p:spPr>
          <a:xfrm>
            <a:off x="323850" y="1773238"/>
            <a:ext cx="8496300" cy="4705350"/>
          </a:xfrm>
        </p:spPr>
        <p:txBody>
          <a:bodyPr/>
          <a:lstStyle/>
          <a:p>
            <a:pPr marL="623888" indent="-514350"/>
            <a:r>
              <a:rPr lang="cs-CZ" sz="2800">
                <a:solidFill>
                  <a:srgbClr val="424242"/>
                </a:solidFill>
                <a:cs typeface="Arial" charset="0"/>
              </a:rPr>
              <a:t>Záměrem této sady výukových materiálů s názvem </a:t>
            </a:r>
            <a:r>
              <a:rPr lang="cs-CZ" sz="2800" u="sng">
                <a:solidFill>
                  <a:srgbClr val="424242"/>
                </a:solidFill>
                <a:cs typeface="Arial" charset="0"/>
              </a:rPr>
              <a:t>Finanční gramotnost</a:t>
            </a:r>
            <a:r>
              <a:rPr lang="cs-CZ" sz="2800">
                <a:solidFill>
                  <a:srgbClr val="424242"/>
                </a:solidFill>
                <a:cs typeface="Arial" charset="0"/>
              </a:rPr>
              <a:t> je poskytnout studentům oboru Klempíř potřebné informace o bankovních produktech, spoření a zadlužování. </a:t>
            </a:r>
          </a:p>
          <a:p>
            <a:pPr marL="623888" indent="-514350"/>
            <a:r>
              <a:rPr lang="cs-CZ" sz="2800">
                <a:solidFill>
                  <a:srgbClr val="424242"/>
                </a:solidFill>
                <a:cs typeface="Arial" charset="0"/>
              </a:rPr>
              <a:t>Jednotlivé DUMy (prezentace) v této sadě popíší postupně tematické oblasti, které jsou probírány v předmětu Ekonomika na naší SŠ. </a:t>
            </a:r>
          </a:p>
          <a:p>
            <a:pPr marL="623888" indent="-514350"/>
            <a:r>
              <a:rPr lang="cs-CZ" sz="2800">
                <a:solidFill>
                  <a:srgbClr val="424242"/>
                </a:solidFill>
                <a:cs typeface="Arial" charset="0"/>
              </a:rPr>
              <a:t>Konkrétně tato prezentace je zaměřena na prověření znalostí studentů  v oblasti</a:t>
            </a:r>
            <a:r>
              <a:rPr lang="cs-CZ" sz="2800" u="sng">
                <a:solidFill>
                  <a:srgbClr val="424242"/>
                </a:solidFill>
                <a:cs typeface="Arial" charset="0"/>
              </a:rPr>
              <a:t> financování a majetku podniku.</a:t>
            </a:r>
          </a:p>
          <a:p>
            <a:pPr marL="623888" indent="-514350">
              <a:buFont typeface="Lucida Sans Unicode" pitchFamily="34" charset="0"/>
              <a:buNone/>
            </a:pPr>
            <a:endParaRPr lang="cs-CZ" sz="2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4733925" y="2708275"/>
            <a:ext cx="3313113" cy="1701800"/>
          </a:xfrm>
        </p:spPr>
        <p:txBody>
          <a:bodyPr anchor="b"/>
          <a:lstStyle/>
          <a:p>
            <a:r>
              <a:rPr lang="cs-CZ" sz="4600">
                <a:solidFill>
                  <a:srgbClr val="FFFFFF"/>
                </a:solidFill>
              </a:rPr>
              <a:t>Samostatné opakování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2600">
                <a:solidFill>
                  <a:srgbClr val="424242"/>
                </a:solidFill>
              </a:rPr>
              <a:t>Financování a majetek podniku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Úkol č. 1</a:t>
            </a:r>
          </a:p>
        </p:txBody>
      </p:sp>
      <p:sp>
        <p:nvSpPr>
          <p:cNvPr id="15362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623888" indent="-514350">
              <a:buFont typeface="Lucida Sans Unicode" pitchFamily="34" charset="0"/>
              <a:buAutoNum type="arabicPeriod"/>
            </a:pPr>
            <a:r>
              <a:rPr lang="cs-CZ"/>
              <a:t>Popište způsoby financování podniku.</a:t>
            </a:r>
          </a:p>
          <a:p>
            <a:pPr marL="623888" indent="-514350">
              <a:buFont typeface="Lucida Sans Unicode" pitchFamily="34" charset="0"/>
              <a:buAutoNum type="arabicPeriod"/>
            </a:pPr>
            <a:r>
              <a:rPr lang="cs-CZ"/>
              <a:t>Jak dělíme majetek podniku.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Úkol č. 2</a:t>
            </a:r>
          </a:p>
        </p:txBody>
      </p:sp>
      <p:sp>
        <p:nvSpPr>
          <p:cNvPr id="16386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623888" indent="-514350">
              <a:buFont typeface="Lucida Sans Unicode" pitchFamily="34" charset="0"/>
              <a:buAutoNum type="arabicPeriod"/>
            </a:pPr>
            <a:r>
              <a:rPr lang="cs-CZ"/>
              <a:t>Vysvětli pojem dlouhodobý majetek firmy.</a:t>
            </a:r>
          </a:p>
          <a:p>
            <a:pPr marL="623888" indent="-514350">
              <a:buFont typeface="Lucida Sans Unicode" pitchFamily="34" charset="0"/>
              <a:buAutoNum type="arabicPeriod"/>
            </a:pPr>
            <a:r>
              <a:rPr lang="cs-CZ"/>
              <a:t>Jak se eviduje a vyřazuje dlouhodobý majetek?</a:t>
            </a:r>
          </a:p>
          <a:p>
            <a:pPr marL="623888" indent="-514350">
              <a:buFont typeface="Lucida Sans Unicode" pitchFamily="34" charset="0"/>
              <a:buAutoNum type="arabicPeriod"/>
            </a:pPr>
            <a:r>
              <a:rPr lang="cs-CZ"/>
              <a:t>Vysvětli pojem odpisy.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Úkol č. 3</a:t>
            </a:r>
          </a:p>
        </p:txBody>
      </p:sp>
      <p:sp>
        <p:nvSpPr>
          <p:cNvPr id="17410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623888" indent="-514350">
              <a:buFont typeface="Lucida Sans Unicode" pitchFamily="34" charset="0"/>
              <a:buAutoNum type="arabicPeriod"/>
            </a:pPr>
            <a:r>
              <a:rPr lang="cs-CZ"/>
              <a:t>Vysvětli pojem oběžný majetek podniku.</a:t>
            </a:r>
          </a:p>
          <a:p>
            <a:pPr marL="623888" indent="-514350">
              <a:buFont typeface="Lucida Sans Unicode" pitchFamily="34" charset="0"/>
              <a:buAutoNum type="arabicPeriod"/>
            </a:pPr>
            <a:r>
              <a:rPr lang="cs-CZ"/>
              <a:t>Popiš postup při nákupu materiálu.</a:t>
            </a:r>
          </a:p>
          <a:p>
            <a:pPr marL="623888" indent="-514350">
              <a:buFont typeface="Lucida Sans Unicode" pitchFamily="34" charset="0"/>
              <a:buAutoNum type="arabicPeriod"/>
            </a:pPr>
            <a:r>
              <a:rPr lang="cs-CZ"/>
              <a:t>Jaké nejdůležitější kritéria hrají roli při výběru dodavatele?</a:t>
            </a:r>
          </a:p>
          <a:p>
            <a:pPr marL="623888" indent="-514350">
              <a:buFont typeface="Lucida Sans Unicode" pitchFamily="34" charset="0"/>
              <a:buAutoNum type="arabicPeriod"/>
            </a:pPr>
            <a:r>
              <a:rPr lang="cs-CZ"/>
              <a:t>Kdy má zákazník právo na reklamaci?</a:t>
            </a:r>
          </a:p>
          <a:p>
            <a:pPr marL="623888" indent="-514350">
              <a:buFont typeface="Lucida Sans Unicode" pitchFamily="34" charset="0"/>
              <a:buAutoNum type="arabicPeriod"/>
            </a:pPr>
            <a:r>
              <a:rPr lang="cs-CZ"/>
              <a:t>Vyplňte přiložený formulář.</a:t>
            </a:r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14</TotalTime>
  <Words>160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Pixel</vt:lpstr>
      <vt:lpstr>Austin</vt:lpstr>
      <vt:lpstr>Snímek 1</vt:lpstr>
      <vt:lpstr>ANOTACE</vt:lpstr>
      <vt:lpstr>Samostatné opakování</vt:lpstr>
      <vt:lpstr>Úkol č. 1</vt:lpstr>
      <vt:lpstr>Úkol č. 2</vt:lpstr>
      <vt:lpstr>Úkol č.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Samostatné opakování</dc:title>
  <dc:creator>Veronika Dostálková</dc:creator>
  <cp:lastModifiedBy>Veronika - Dostálková</cp:lastModifiedBy>
  <cp:revision>6</cp:revision>
  <dcterms:created xsi:type="dcterms:W3CDTF">2012-08-06T09:33:09Z</dcterms:created>
  <dcterms:modified xsi:type="dcterms:W3CDTF">2013-05-12T08:24:18Z</dcterms:modified>
</cp:coreProperties>
</file>