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2" r:id="rId1"/>
    <p:sldMasterId id="2147483694" r:id="rId2"/>
  </p:sldMasterIdLst>
  <p:sldIdLst>
    <p:sldId id="265" r:id="rId3"/>
    <p:sldId id="266" r:id="rId4"/>
    <p:sldId id="256" r:id="rId5"/>
    <p:sldId id="257" r:id="rId6"/>
    <p:sldId id="258" r:id="rId7"/>
    <p:sldId id="260" r:id="rId8"/>
    <p:sldId id="262" r:id="rId9"/>
    <p:sldId id="261" r:id="rId10"/>
    <p:sldId id="259" r:id="rId11"/>
    <p:sldId id="263" r:id="rId12"/>
    <p:sldId id="264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81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9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6D4E55-B436-48E7-B773-A173C876FBEF}" type="doc">
      <dgm:prSet loTypeId="urn:microsoft.com/office/officeart/2005/8/layout/orgChart1" loCatId="hierarchy" qsTypeId="urn:microsoft.com/office/officeart/2005/8/quickstyle/simple1#9" qsCatId="simple" csTypeId="urn:microsoft.com/office/officeart/2005/8/colors/accent1_2#9" csCatId="accent1" phldr="1"/>
      <dgm:spPr/>
      <dgm:t>
        <a:bodyPr/>
        <a:lstStyle/>
        <a:p>
          <a:endParaRPr lang="cs-CZ"/>
        </a:p>
      </dgm:t>
    </dgm:pt>
    <dgm:pt modelId="{9F1B17E6-3D6F-4736-B501-2FE75EC85695}">
      <dgm:prSet phldrT="[Text]"/>
      <dgm:spPr/>
      <dgm:t>
        <a:bodyPr/>
        <a:lstStyle/>
        <a:p>
          <a:r>
            <a:rPr lang="cs-CZ" dirty="0" smtClean="0"/>
            <a:t>Náklady</a:t>
          </a:r>
          <a:endParaRPr lang="cs-CZ" dirty="0"/>
        </a:p>
      </dgm:t>
    </dgm:pt>
    <dgm:pt modelId="{DE9D6E01-C758-4696-A9E8-C28FA8C6C994}" type="parTrans" cxnId="{7CD4A26F-14D3-4551-A5B6-2AAB9421DEBC}">
      <dgm:prSet/>
      <dgm:spPr/>
      <dgm:t>
        <a:bodyPr/>
        <a:lstStyle/>
        <a:p>
          <a:endParaRPr lang="cs-CZ"/>
        </a:p>
      </dgm:t>
    </dgm:pt>
    <dgm:pt modelId="{48733E99-C056-4DD1-9B54-8A4CED3B3601}" type="sibTrans" cxnId="{7CD4A26F-14D3-4551-A5B6-2AAB9421DEBC}">
      <dgm:prSet/>
      <dgm:spPr/>
      <dgm:t>
        <a:bodyPr/>
        <a:lstStyle/>
        <a:p>
          <a:endParaRPr lang="cs-CZ"/>
        </a:p>
      </dgm:t>
    </dgm:pt>
    <dgm:pt modelId="{D9696CB3-C49F-4BFE-BBDC-330809E2D9EE}">
      <dgm:prSet phldrT="[Text]"/>
      <dgm:spPr/>
      <dgm:t>
        <a:bodyPr/>
        <a:lstStyle/>
        <a:p>
          <a:r>
            <a:rPr lang="cs-CZ" dirty="0" smtClean="0"/>
            <a:t>provozní</a:t>
          </a:r>
          <a:endParaRPr lang="cs-CZ" dirty="0"/>
        </a:p>
      </dgm:t>
    </dgm:pt>
    <dgm:pt modelId="{DFDA2A71-82D1-4055-A11F-F84B28018C27}" type="parTrans" cxnId="{9A6C0B86-928B-4E18-8A8F-ED9F1F6D29CF}">
      <dgm:prSet/>
      <dgm:spPr/>
      <dgm:t>
        <a:bodyPr/>
        <a:lstStyle/>
        <a:p>
          <a:endParaRPr lang="cs-CZ"/>
        </a:p>
      </dgm:t>
    </dgm:pt>
    <dgm:pt modelId="{A0D4A1CC-E586-47AF-AB96-F0DB4CDC0463}" type="sibTrans" cxnId="{9A6C0B86-928B-4E18-8A8F-ED9F1F6D29CF}">
      <dgm:prSet/>
      <dgm:spPr/>
      <dgm:t>
        <a:bodyPr/>
        <a:lstStyle/>
        <a:p>
          <a:endParaRPr lang="cs-CZ"/>
        </a:p>
      </dgm:t>
    </dgm:pt>
    <dgm:pt modelId="{EE2CD959-0BFB-4F40-9C9E-C2E15B5504D8}">
      <dgm:prSet phldrT="[Text]"/>
      <dgm:spPr/>
      <dgm:t>
        <a:bodyPr/>
        <a:lstStyle/>
        <a:p>
          <a:r>
            <a:rPr lang="cs-CZ" dirty="0" smtClean="0"/>
            <a:t>finanční</a:t>
          </a:r>
          <a:endParaRPr lang="cs-CZ" dirty="0"/>
        </a:p>
      </dgm:t>
    </dgm:pt>
    <dgm:pt modelId="{69502801-03B7-48FE-8EE5-BDB86810003D}" type="parTrans" cxnId="{E2F7FC1C-08E4-467F-B55F-30B201367B3F}">
      <dgm:prSet/>
      <dgm:spPr/>
      <dgm:t>
        <a:bodyPr/>
        <a:lstStyle/>
        <a:p>
          <a:endParaRPr lang="cs-CZ"/>
        </a:p>
      </dgm:t>
    </dgm:pt>
    <dgm:pt modelId="{0611AD05-E99E-4CEA-B887-B9AA2CC7259D}" type="sibTrans" cxnId="{E2F7FC1C-08E4-467F-B55F-30B201367B3F}">
      <dgm:prSet/>
      <dgm:spPr/>
      <dgm:t>
        <a:bodyPr/>
        <a:lstStyle/>
        <a:p>
          <a:endParaRPr lang="cs-CZ"/>
        </a:p>
      </dgm:t>
    </dgm:pt>
    <dgm:pt modelId="{B0E85FB2-C12D-45A0-B664-451CAAAAF0DC}">
      <dgm:prSet phldrT="[Text]"/>
      <dgm:spPr/>
      <dgm:t>
        <a:bodyPr/>
        <a:lstStyle/>
        <a:p>
          <a:r>
            <a:rPr lang="cs-CZ" dirty="0" smtClean="0"/>
            <a:t>mimořádné</a:t>
          </a:r>
          <a:endParaRPr lang="cs-CZ" dirty="0"/>
        </a:p>
      </dgm:t>
    </dgm:pt>
    <dgm:pt modelId="{D9B8E90B-5A83-4BA2-A9F9-707E8317EB29}" type="parTrans" cxnId="{1B89FFC4-98FA-4FB0-AB0A-028316B85E43}">
      <dgm:prSet/>
      <dgm:spPr/>
      <dgm:t>
        <a:bodyPr/>
        <a:lstStyle/>
        <a:p>
          <a:endParaRPr lang="cs-CZ"/>
        </a:p>
      </dgm:t>
    </dgm:pt>
    <dgm:pt modelId="{C73E65C0-C97C-44F0-972E-4E4359252883}" type="sibTrans" cxnId="{1B89FFC4-98FA-4FB0-AB0A-028316B85E43}">
      <dgm:prSet/>
      <dgm:spPr/>
      <dgm:t>
        <a:bodyPr/>
        <a:lstStyle/>
        <a:p>
          <a:endParaRPr lang="cs-CZ"/>
        </a:p>
      </dgm:t>
    </dgm:pt>
    <dgm:pt modelId="{12DB991C-FD67-4ADE-8D79-7A941F1A2520}" type="pres">
      <dgm:prSet presAssocID="{126D4E55-B436-48E7-B773-A173C876FBEF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77B533A-318F-4700-9D0E-A48F1ECB445A}" type="pres">
      <dgm:prSet presAssocID="{9F1B17E6-3D6F-4736-B501-2FE75EC85695}" presName="hierRoot1" presStyleCnt="0">
        <dgm:presLayoutVars>
          <dgm:hierBranch val="init"/>
        </dgm:presLayoutVars>
      </dgm:prSet>
      <dgm:spPr/>
    </dgm:pt>
    <dgm:pt modelId="{308AE310-5B05-4A9C-BA64-F0035AF633AC}" type="pres">
      <dgm:prSet presAssocID="{9F1B17E6-3D6F-4736-B501-2FE75EC85695}" presName="rootComposite1" presStyleCnt="0"/>
      <dgm:spPr/>
    </dgm:pt>
    <dgm:pt modelId="{202C41EB-AB5E-4583-A22C-3B97A33F69A6}" type="pres">
      <dgm:prSet presAssocID="{9F1B17E6-3D6F-4736-B501-2FE75EC85695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24B1C2A-DC0D-453A-9943-23787444B825}" type="pres">
      <dgm:prSet presAssocID="{9F1B17E6-3D6F-4736-B501-2FE75EC85695}" presName="rootConnector1" presStyleLbl="node1" presStyleIdx="0" presStyleCnt="0"/>
      <dgm:spPr/>
      <dgm:t>
        <a:bodyPr/>
        <a:lstStyle/>
        <a:p>
          <a:endParaRPr lang="cs-CZ"/>
        </a:p>
      </dgm:t>
    </dgm:pt>
    <dgm:pt modelId="{EFF3A616-F994-42DA-B576-FAEF72025A9F}" type="pres">
      <dgm:prSet presAssocID="{9F1B17E6-3D6F-4736-B501-2FE75EC85695}" presName="hierChild2" presStyleCnt="0"/>
      <dgm:spPr/>
    </dgm:pt>
    <dgm:pt modelId="{7896A35A-98CB-49C7-B790-A7FBA262CF6D}" type="pres">
      <dgm:prSet presAssocID="{DFDA2A71-82D1-4055-A11F-F84B28018C27}" presName="Name37" presStyleLbl="parChTrans1D2" presStyleIdx="0" presStyleCnt="3"/>
      <dgm:spPr/>
      <dgm:t>
        <a:bodyPr/>
        <a:lstStyle/>
        <a:p>
          <a:endParaRPr lang="cs-CZ"/>
        </a:p>
      </dgm:t>
    </dgm:pt>
    <dgm:pt modelId="{3581B6B3-4DB4-478E-8A32-5DE534C04082}" type="pres">
      <dgm:prSet presAssocID="{D9696CB3-C49F-4BFE-BBDC-330809E2D9EE}" presName="hierRoot2" presStyleCnt="0">
        <dgm:presLayoutVars>
          <dgm:hierBranch val="init"/>
        </dgm:presLayoutVars>
      </dgm:prSet>
      <dgm:spPr/>
    </dgm:pt>
    <dgm:pt modelId="{6F27C27A-5A7B-408A-AB23-532BC31086ED}" type="pres">
      <dgm:prSet presAssocID="{D9696CB3-C49F-4BFE-BBDC-330809E2D9EE}" presName="rootComposite" presStyleCnt="0"/>
      <dgm:spPr/>
    </dgm:pt>
    <dgm:pt modelId="{EDFF321F-BB95-44C8-AEB8-DAB36E53479A}" type="pres">
      <dgm:prSet presAssocID="{D9696CB3-C49F-4BFE-BBDC-330809E2D9EE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6585420-2ED1-4A23-99EF-5F5F9D6DEE5C}" type="pres">
      <dgm:prSet presAssocID="{D9696CB3-C49F-4BFE-BBDC-330809E2D9EE}" presName="rootConnector" presStyleLbl="node2" presStyleIdx="0" presStyleCnt="3"/>
      <dgm:spPr/>
      <dgm:t>
        <a:bodyPr/>
        <a:lstStyle/>
        <a:p>
          <a:endParaRPr lang="cs-CZ"/>
        </a:p>
      </dgm:t>
    </dgm:pt>
    <dgm:pt modelId="{6C1298C7-BA82-4508-8808-993518DF5BB6}" type="pres">
      <dgm:prSet presAssocID="{D9696CB3-C49F-4BFE-BBDC-330809E2D9EE}" presName="hierChild4" presStyleCnt="0"/>
      <dgm:spPr/>
    </dgm:pt>
    <dgm:pt modelId="{E4AC0962-0AE6-4D16-87C2-72DFE2B875CC}" type="pres">
      <dgm:prSet presAssocID="{D9696CB3-C49F-4BFE-BBDC-330809E2D9EE}" presName="hierChild5" presStyleCnt="0"/>
      <dgm:spPr/>
    </dgm:pt>
    <dgm:pt modelId="{FCF48BE4-88E2-464C-A028-27E2676A013D}" type="pres">
      <dgm:prSet presAssocID="{69502801-03B7-48FE-8EE5-BDB86810003D}" presName="Name37" presStyleLbl="parChTrans1D2" presStyleIdx="1" presStyleCnt="3"/>
      <dgm:spPr/>
      <dgm:t>
        <a:bodyPr/>
        <a:lstStyle/>
        <a:p>
          <a:endParaRPr lang="cs-CZ"/>
        </a:p>
      </dgm:t>
    </dgm:pt>
    <dgm:pt modelId="{55AB5C2B-0DBD-48E5-A976-03584A1623C3}" type="pres">
      <dgm:prSet presAssocID="{EE2CD959-0BFB-4F40-9C9E-C2E15B5504D8}" presName="hierRoot2" presStyleCnt="0">
        <dgm:presLayoutVars>
          <dgm:hierBranch val="init"/>
        </dgm:presLayoutVars>
      </dgm:prSet>
      <dgm:spPr/>
    </dgm:pt>
    <dgm:pt modelId="{C4077E41-A4C9-4317-ACF7-D988956733AF}" type="pres">
      <dgm:prSet presAssocID="{EE2CD959-0BFB-4F40-9C9E-C2E15B5504D8}" presName="rootComposite" presStyleCnt="0"/>
      <dgm:spPr/>
    </dgm:pt>
    <dgm:pt modelId="{E69E3A5D-0792-4C38-85EC-9029FA7820D6}" type="pres">
      <dgm:prSet presAssocID="{EE2CD959-0BFB-4F40-9C9E-C2E15B5504D8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1CB32C5-FE4C-4D0B-9510-E1F823FE71F1}" type="pres">
      <dgm:prSet presAssocID="{EE2CD959-0BFB-4F40-9C9E-C2E15B5504D8}" presName="rootConnector" presStyleLbl="node2" presStyleIdx="1" presStyleCnt="3"/>
      <dgm:spPr/>
      <dgm:t>
        <a:bodyPr/>
        <a:lstStyle/>
        <a:p>
          <a:endParaRPr lang="cs-CZ"/>
        </a:p>
      </dgm:t>
    </dgm:pt>
    <dgm:pt modelId="{61CEEE10-BFB1-4A8E-90A4-7BECA1029E5B}" type="pres">
      <dgm:prSet presAssocID="{EE2CD959-0BFB-4F40-9C9E-C2E15B5504D8}" presName="hierChild4" presStyleCnt="0"/>
      <dgm:spPr/>
    </dgm:pt>
    <dgm:pt modelId="{8A0DCC77-0994-47FE-BF47-DF4C44649B98}" type="pres">
      <dgm:prSet presAssocID="{EE2CD959-0BFB-4F40-9C9E-C2E15B5504D8}" presName="hierChild5" presStyleCnt="0"/>
      <dgm:spPr/>
    </dgm:pt>
    <dgm:pt modelId="{5B035E1E-0447-48AA-A952-1FE6EF0F39E2}" type="pres">
      <dgm:prSet presAssocID="{D9B8E90B-5A83-4BA2-A9F9-707E8317EB29}" presName="Name37" presStyleLbl="parChTrans1D2" presStyleIdx="2" presStyleCnt="3"/>
      <dgm:spPr/>
      <dgm:t>
        <a:bodyPr/>
        <a:lstStyle/>
        <a:p>
          <a:endParaRPr lang="cs-CZ"/>
        </a:p>
      </dgm:t>
    </dgm:pt>
    <dgm:pt modelId="{610A6389-1A33-4684-B393-1875815EA7E7}" type="pres">
      <dgm:prSet presAssocID="{B0E85FB2-C12D-45A0-B664-451CAAAAF0DC}" presName="hierRoot2" presStyleCnt="0">
        <dgm:presLayoutVars>
          <dgm:hierBranch val="init"/>
        </dgm:presLayoutVars>
      </dgm:prSet>
      <dgm:spPr/>
    </dgm:pt>
    <dgm:pt modelId="{E5DA581A-2F69-462F-92F4-C3B8DD2F70B0}" type="pres">
      <dgm:prSet presAssocID="{B0E85FB2-C12D-45A0-B664-451CAAAAF0DC}" presName="rootComposite" presStyleCnt="0"/>
      <dgm:spPr/>
    </dgm:pt>
    <dgm:pt modelId="{7C272917-B22E-4452-9EEB-717FE3D22EF0}" type="pres">
      <dgm:prSet presAssocID="{B0E85FB2-C12D-45A0-B664-451CAAAAF0DC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E492153-87CB-4C90-B8F0-E34FC33801E8}" type="pres">
      <dgm:prSet presAssocID="{B0E85FB2-C12D-45A0-B664-451CAAAAF0DC}" presName="rootConnector" presStyleLbl="node2" presStyleIdx="2" presStyleCnt="3"/>
      <dgm:spPr/>
      <dgm:t>
        <a:bodyPr/>
        <a:lstStyle/>
        <a:p>
          <a:endParaRPr lang="cs-CZ"/>
        </a:p>
      </dgm:t>
    </dgm:pt>
    <dgm:pt modelId="{3BDC5156-FFEB-468A-A7E1-25AFAAF58D1D}" type="pres">
      <dgm:prSet presAssocID="{B0E85FB2-C12D-45A0-B664-451CAAAAF0DC}" presName="hierChild4" presStyleCnt="0"/>
      <dgm:spPr/>
    </dgm:pt>
    <dgm:pt modelId="{93B0C454-3C3C-4A1C-BEAD-73BB08A5D3E0}" type="pres">
      <dgm:prSet presAssocID="{B0E85FB2-C12D-45A0-B664-451CAAAAF0DC}" presName="hierChild5" presStyleCnt="0"/>
      <dgm:spPr/>
    </dgm:pt>
    <dgm:pt modelId="{B7A08300-7196-4A54-9353-B232283D8CA6}" type="pres">
      <dgm:prSet presAssocID="{9F1B17E6-3D6F-4736-B501-2FE75EC85695}" presName="hierChild3" presStyleCnt="0"/>
      <dgm:spPr/>
    </dgm:pt>
  </dgm:ptLst>
  <dgm:cxnLst>
    <dgm:cxn modelId="{2D9918E9-1F13-4350-9D6F-40BE84EFA342}" type="presOf" srcId="{EE2CD959-0BFB-4F40-9C9E-C2E15B5504D8}" destId="{E69E3A5D-0792-4C38-85EC-9029FA7820D6}" srcOrd="0" destOrd="0" presId="urn:microsoft.com/office/officeart/2005/8/layout/orgChart1"/>
    <dgm:cxn modelId="{02903B9D-8718-44CA-B70E-E267187253CE}" type="presOf" srcId="{126D4E55-B436-48E7-B773-A173C876FBEF}" destId="{12DB991C-FD67-4ADE-8D79-7A941F1A2520}" srcOrd="0" destOrd="0" presId="urn:microsoft.com/office/officeart/2005/8/layout/orgChart1"/>
    <dgm:cxn modelId="{5E7B9D85-C3E0-4857-A657-94FABE21BABB}" type="presOf" srcId="{EE2CD959-0BFB-4F40-9C9E-C2E15B5504D8}" destId="{01CB32C5-FE4C-4D0B-9510-E1F823FE71F1}" srcOrd="1" destOrd="0" presId="urn:microsoft.com/office/officeart/2005/8/layout/orgChart1"/>
    <dgm:cxn modelId="{A6F35C0A-73E9-4166-8B51-38D678ED22FC}" type="presOf" srcId="{B0E85FB2-C12D-45A0-B664-451CAAAAF0DC}" destId="{1E492153-87CB-4C90-B8F0-E34FC33801E8}" srcOrd="1" destOrd="0" presId="urn:microsoft.com/office/officeart/2005/8/layout/orgChart1"/>
    <dgm:cxn modelId="{F336F5B0-C5D6-43AF-8729-126090481B07}" type="presOf" srcId="{9F1B17E6-3D6F-4736-B501-2FE75EC85695}" destId="{202C41EB-AB5E-4583-A22C-3B97A33F69A6}" srcOrd="0" destOrd="0" presId="urn:microsoft.com/office/officeart/2005/8/layout/orgChart1"/>
    <dgm:cxn modelId="{B95892D0-2A2F-4130-99EB-7E23AF41BEFF}" type="presOf" srcId="{D9B8E90B-5A83-4BA2-A9F9-707E8317EB29}" destId="{5B035E1E-0447-48AA-A952-1FE6EF0F39E2}" srcOrd="0" destOrd="0" presId="urn:microsoft.com/office/officeart/2005/8/layout/orgChart1"/>
    <dgm:cxn modelId="{E2F7FC1C-08E4-467F-B55F-30B201367B3F}" srcId="{9F1B17E6-3D6F-4736-B501-2FE75EC85695}" destId="{EE2CD959-0BFB-4F40-9C9E-C2E15B5504D8}" srcOrd="1" destOrd="0" parTransId="{69502801-03B7-48FE-8EE5-BDB86810003D}" sibTransId="{0611AD05-E99E-4CEA-B887-B9AA2CC7259D}"/>
    <dgm:cxn modelId="{6E02D25C-AF83-4582-AF6D-596E92214D6D}" type="presOf" srcId="{9F1B17E6-3D6F-4736-B501-2FE75EC85695}" destId="{D24B1C2A-DC0D-453A-9943-23787444B825}" srcOrd="1" destOrd="0" presId="urn:microsoft.com/office/officeart/2005/8/layout/orgChart1"/>
    <dgm:cxn modelId="{9A6C0B86-928B-4E18-8A8F-ED9F1F6D29CF}" srcId="{9F1B17E6-3D6F-4736-B501-2FE75EC85695}" destId="{D9696CB3-C49F-4BFE-BBDC-330809E2D9EE}" srcOrd="0" destOrd="0" parTransId="{DFDA2A71-82D1-4055-A11F-F84B28018C27}" sibTransId="{A0D4A1CC-E586-47AF-AB96-F0DB4CDC0463}"/>
    <dgm:cxn modelId="{9EEC8355-2F34-4262-8212-26E76F35AB0D}" type="presOf" srcId="{DFDA2A71-82D1-4055-A11F-F84B28018C27}" destId="{7896A35A-98CB-49C7-B790-A7FBA262CF6D}" srcOrd="0" destOrd="0" presId="urn:microsoft.com/office/officeart/2005/8/layout/orgChart1"/>
    <dgm:cxn modelId="{F6CF0C47-60A6-49A1-88C3-C9C740910DCB}" type="presOf" srcId="{D9696CB3-C49F-4BFE-BBDC-330809E2D9EE}" destId="{EDFF321F-BB95-44C8-AEB8-DAB36E53479A}" srcOrd="0" destOrd="0" presId="urn:microsoft.com/office/officeart/2005/8/layout/orgChart1"/>
    <dgm:cxn modelId="{1B89FFC4-98FA-4FB0-AB0A-028316B85E43}" srcId="{9F1B17E6-3D6F-4736-B501-2FE75EC85695}" destId="{B0E85FB2-C12D-45A0-B664-451CAAAAF0DC}" srcOrd="2" destOrd="0" parTransId="{D9B8E90B-5A83-4BA2-A9F9-707E8317EB29}" sibTransId="{C73E65C0-C97C-44F0-972E-4E4359252883}"/>
    <dgm:cxn modelId="{7CD4A26F-14D3-4551-A5B6-2AAB9421DEBC}" srcId="{126D4E55-B436-48E7-B773-A173C876FBEF}" destId="{9F1B17E6-3D6F-4736-B501-2FE75EC85695}" srcOrd="0" destOrd="0" parTransId="{DE9D6E01-C758-4696-A9E8-C28FA8C6C994}" sibTransId="{48733E99-C056-4DD1-9B54-8A4CED3B3601}"/>
    <dgm:cxn modelId="{B6EA1FAA-6002-40A1-B0F8-0FD1B38D5132}" type="presOf" srcId="{B0E85FB2-C12D-45A0-B664-451CAAAAF0DC}" destId="{7C272917-B22E-4452-9EEB-717FE3D22EF0}" srcOrd="0" destOrd="0" presId="urn:microsoft.com/office/officeart/2005/8/layout/orgChart1"/>
    <dgm:cxn modelId="{6222DA89-6F82-4638-A794-0D18E571556B}" type="presOf" srcId="{D9696CB3-C49F-4BFE-BBDC-330809E2D9EE}" destId="{F6585420-2ED1-4A23-99EF-5F5F9D6DEE5C}" srcOrd="1" destOrd="0" presId="urn:microsoft.com/office/officeart/2005/8/layout/orgChart1"/>
    <dgm:cxn modelId="{B4F8D561-F956-493F-AA43-954886065BFA}" type="presOf" srcId="{69502801-03B7-48FE-8EE5-BDB86810003D}" destId="{FCF48BE4-88E2-464C-A028-27E2676A013D}" srcOrd="0" destOrd="0" presId="urn:microsoft.com/office/officeart/2005/8/layout/orgChart1"/>
    <dgm:cxn modelId="{E0D757FB-EFB7-4AF8-8037-5519B1FC7466}" type="presParOf" srcId="{12DB991C-FD67-4ADE-8D79-7A941F1A2520}" destId="{677B533A-318F-4700-9D0E-A48F1ECB445A}" srcOrd="0" destOrd="0" presId="urn:microsoft.com/office/officeart/2005/8/layout/orgChart1"/>
    <dgm:cxn modelId="{7BBB88D2-F888-4DF8-BAB7-1DDB57BABAF2}" type="presParOf" srcId="{677B533A-318F-4700-9D0E-A48F1ECB445A}" destId="{308AE310-5B05-4A9C-BA64-F0035AF633AC}" srcOrd="0" destOrd="0" presId="urn:microsoft.com/office/officeart/2005/8/layout/orgChart1"/>
    <dgm:cxn modelId="{35A7AF2B-51D8-4A76-AFFE-CCE9A8A15A1A}" type="presParOf" srcId="{308AE310-5B05-4A9C-BA64-F0035AF633AC}" destId="{202C41EB-AB5E-4583-A22C-3B97A33F69A6}" srcOrd="0" destOrd="0" presId="urn:microsoft.com/office/officeart/2005/8/layout/orgChart1"/>
    <dgm:cxn modelId="{6F2B6F74-749D-41A7-A4B3-0BCF4BD508B6}" type="presParOf" srcId="{308AE310-5B05-4A9C-BA64-F0035AF633AC}" destId="{D24B1C2A-DC0D-453A-9943-23787444B825}" srcOrd="1" destOrd="0" presId="urn:microsoft.com/office/officeart/2005/8/layout/orgChart1"/>
    <dgm:cxn modelId="{427615AD-E744-4525-B5AF-7E574DCF5967}" type="presParOf" srcId="{677B533A-318F-4700-9D0E-A48F1ECB445A}" destId="{EFF3A616-F994-42DA-B576-FAEF72025A9F}" srcOrd="1" destOrd="0" presId="urn:microsoft.com/office/officeart/2005/8/layout/orgChart1"/>
    <dgm:cxn modelId="{ABC0292F-8A18-43AB-907C-356B0D1A0BA3}" type="presParOf" srcId="{EFF3A616-F994-42DA-B576-FAEF72025A9F}" destId="{7896A35A-98CB-49C7-B790-A7FBA262CF6D}" srcOrd="0" destOrd="0" presId="urn:microsoft.com/office/officeart/2005/8/layout/orgChart1"/>
    <dgm:cxn modelId="{1D64CE9D-DAD7-41C6-9798-7A818593DDC8}" type="presParOf" srcId="{EFF3A616-F994-42DA-B576-FAEF72025A9F}" destId="{3581B6B3-4DB4-478E-8A32-5DE534C04082}" srcOrd="1" destOrd="0" presId="urn:microsoft.com/office/officeart/2005/8/layout/orgChart1"/>
    <dgm:cxn modelId="{542514C4-A611-457B-8E6C-617836DE2370}" type="presParOf" srcId="{3581B6B3-4DB4-478E-8A32-5DE534C04082}" destId="{6F27C27A-5A7B-408A-AB23-532BC31086ED}" srcOrd="0" destOrd="0" presId="urn:microsoft.com/office/officeart/2005/8/layout/orgChart1"/>
    <dgm:cxn modelId="{7AF15222-D440-4602-9944-26D331BA2F34}" type="presParOf" srcId="{6F27C27A-5A7B-408A-AB23-532BC31086ED}" destId="{EDFF321F-BB95-44C8-AEB8-DAB36E53479A}" srcOrd="0" destOrd="0" presId="urn:microsoft.com/office/officeart/2005/8/layout/orgChart1"/>
    <dgm:cxn modelId="{B0018FFD-8E30-429B-9038-9591F342DF4B}" type="presParOf" srcId="{6F27C27A-5A7B-408A-AB23-532BC31086ED}" destId="{F6585420-2ED1-4A23-99EF-5F5F9D6DEE5C}" srcOrd="1" destOrd="0" presId="urn:microsoft.com/office/officeart/2005/8/layout/orgChart1"/>
    <dgm:cxn modelId="{4EE4F31F-2198-4614-8EA9-67CD03EA6798}" type="presParOf" srcId="{3581B6B3-4DB4-478E-8A32-5DE534C04082}" destId="{6C1298C7-BA82-4508-8808-993518DF5BB6}" srcOrd="1" destOrd="0" presId="urn:microsoft.com/office/officeart/2005/8/layout/orgChart1"/>
    <dgm:cxn modelId="{5C5A8773-874C-46E6-9781-F93E53649F9E}" type="presParOf" srcId="{3581B6B3-4DB4-478E-8A32-5DE534C04082}" destId="{E4AC0962-0AE6-4D16-87C2-72DFE2B875CC}" srcOrd="2" destOrd="0" presId="urn:microsoft.com/office/officeart/2005/8/layout/orgChart1"/>
    <dgm:cxn modelId="{813E9894-65CD-49AA-8C46-132F9D20A3C1}" type="presParOf" srcId="{EFF3A616-F994-42DA-B576-FAEF72025A9F}" destId="{FCF48BE4-88E2-464C-A028-27E2676A013D}" srcOrd="2" destOrd="0" presId="urn:microsoft.com/office/officeart/2005/8/layout/orgChart1"/>
    <dgm:cxn modelId="{486D06BF-9ECE-44DD-9992-D73B2BB3A6F4}" type="presParOf" srcId="{EFF3A616-F994-42DA-B576-FAEF72025A9F}" destId="{55AB5C2B-0DBD-48E5-A976-03584A1623C3}" srcOrd="3" destOrd="0" presId="urn:microsoft.com/office/officeart/2005/8/layout/orgChart1"/>
    <dgm:cxn modelId="{B8419BAF-D30D-435B-B116-63FDC4F3EFAD}" type="presParOf" srcId="{55AB5C2B-0DBD-48E5-A976-03584A1623C3}" destId="{C4077E41-A4C9-4317-ACF7-D988956733AF}" srcOrd="0" destOrd="0" presId="urn:microsoft.com/office/officeart/2005/8/layout/orgChart1"/>
    <dgm:cxn modelId="{8BF9536A-A3AF-4CF7-B2F8-1F2A703E44E2}" type="presParOf" srcId="{C4077E41-A4C9-4317-ACF7-D988956733AF}" destId="{E69E3A5D-0792-4C38-85EC-9029FA7820D6}" srcOrd="0" destOrd="0" presId="urn:microsoft.com/office/officeart/2005/8/layout/orgChart1"/>
    <dgm:cxn modelId="{D856E164-8422-42F3-B377-12948118988C}" type="presParOf" srcId="{C4077E41-A4C9-4317-ACF7-D988956733AF}" destId="{01CB32C5-FE4C-4D0B-9510-E1F823FE71F1}" srcOrd="1" destOrd="0" presId="urn:microsoft.com/office/officeart/2005/8/layout/orgChart1"/>
    <dgm:cxn modelId="{4C37C267-7046-4C75-B6B6-EE49ECA9AA79}" type="presParOf" srcId="{55AB5C2B-0DBD-48E5-A976-03584A1623C3}" destId="{61CEEE10-BFB1-4A8E-90A4-7BECA1029E5B}" srcOrd="1" destOrd="0" presId="urn:microsoft.com/office/officeart/2005/8/layout/orgChart1"/>
    <dgm:cxn modelId="{7A72BC5D-E0A1-4188-8D21-98B8F282F14C}" type="presParOf" srcId="{55AB5C2B-0DBD-48E5-A976-03584A1623C3}" destId="{8A0DCC77-0994-47FE-BF47-DF4C44649B98}" srcOrd="2" destOrd="0" presId="urn:microsoft.com/office/officeart/2005/8/layout/orgChart1"/>
    <dgm:cxn modelId="{DA0EE1E9-7CE6-4960-A615-0C9B7DCD104A}" type="presParOf" srcId="{EFF3A616-F994-42DA-B576-FAEF72025A9F}" destId="{5B035E1E-0447-48AA-A952-1FE6EF0F39E2}" srcOrd="4" destOrd="0" presId="urn:microsoft.com/office/officeart/2005/8/layout/orgChart1"/>
    <dgm:cxn modelId="{BC51ECD0-9364-41BF-9DE1-03EB002EA63C}" type="presParOf" srcId="{EFF3A616-F994-42DA-B576-FAEF72025A9F}" destId="{610A6389-1A33-4684-B393-1875815EA7E7}" srcOrd="5" destOrd="0" presId="urn:microsoft.com/office/officeart/2005/8/layout/orgChart1"/>
    <dgm:cxn modelId="{C45A4A5F-98A0-4A5E-B220-9ACB783B35A4}" type="presParOf" srcId="{610A6389-1A33-4684-B393-1875815EA7E7}" destId="{E5DA581A-2F69-462F-92F4-C3B8DD2F70B0}" srcOrd="0" destOrd="0" presId="urn:microsoft.com/office/officeart/2005/8/layout/orgChart1"/>
    <dgm:cxn modelId="{B05CC1C7-DE46-4A20-80F9-6F6862995296}" type="presParOf" srcId="{E5DA581A-2F69-462F-92F4-C3B8DD2F70B0}" destId="{7C272917-B22E-4452-9EEB-717FE3D22EF0}" srcOrd="0" destOrd="0" presId="urn:microsoft.com/office/officeart/2005/8/layout/orgChart1"/>
    <dgm:cxn modelId="{AA94E6C2-5A17-4D47-83EB-C90280A29EF6}" type="presParOf" srcId="{E5DA581A-2F69-462F-92F4-C3B8DD2F70B0}" destId="{1E492153-87CB-4C90-B8F0-E34FC33801E8}" srcOrd="1" destOrd="0" presId="urn:microsoft.com/office/officeart/2005/8/layout/orgChart1"/>
    <dgm:cxn modelId="{3744FAB8-549F-4201-876D-0E4190BD632D}" type="presParOf" srcId="{610A6389-1A33-4684-B393-1875815EA7E7}" destId="{3BDC5156-FFEB-468A-A7E1-25AFAAF58D1D}" srcOrd="1" destOrd="0" presId="urn:microsoft.com/office/officeart/2005/8/layout/orgChart1"/>
    <dgm:cxn modelId="{C05491D5-9000-458E-8C81-EE2C51799BFB}" type="presParOf" srcId="{610A6389-1A33-4684-B393-1875815EA7E7}" destId="{93B0C454-3C3C-4A1C-BEAD-73BB08A5D3E0}" srcOrd="2" destOrd="0" presId="urn:microsoft.com/office/officeart/2005/8/layout/orgChart1"/>
    <dgm:cxn modelId="{175F0B53-7F0C-4D79-8BD1-C3B2C7224543}" type="presParOf" srcId="{677B533A-318F-4700-9D0E-A48F1ECB445A}" destId="{B7A08300-7196-4A54-9353-B232283D8CA6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B035E1E-0447-48AA-A952-1FE6EF0F39E2}">
      <dsp:nvSpPr>
        <dsp:cNvPr id="0" name=""/>
        <dsp:cNvSpPr/>
      </dsp:nvSpPr>
      <dsp:spPr>
        <a:xfrm>
          <a:off x="3048000" y="1844867"/>
          <a:ext cx="2156482" cy="3742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7132"/>
              </a:lnTo>
              <a:lnTo>
                <a:pt x="2156482" y="187132"/>
              </a:lnTo>
              <a:lnTo>
                <a:pt x="2156482" y="3742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F48BE4-88E2-464C-A028-27E2676A013D}">
      <dsp:nvSpPr>
        <dsp:cNvPr id="0" name=""/>
        <dsp:cNvSpPr/>
      </dsp:nvSpPr>
      <dsp:spPr>
        <a:xfrm>
          <a:off x="3002280" y="1844867"/>
          <a:ext cx="91440" cy="37426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742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96A35A-98CB-49C7-B790-A7FBA262CF6D}">
      <dsp:nvSpPr>
        <dsp:cNvPr id="0" name=""/>
        <dsp:cNvSpPr/>
      </dsp:nvSpPr>
      <dsp:spPr>
        <a:xfrm>
          <a:off x="891517" y="1844867"/>
          <a:ext cx="2156482" cy="374265"/>
        </a:xfrm>
        <a:custGeom>
          <a:avLst/>
          <a:gdLst/>
          <a:ahLst/>
          <a:cxnLst/>
          <a:rect l="0" t="0" r="0" b="0"/>
          <a:pathLst>
            <a:path>
              <a:moveTo>
                <a:pt x="2156482" y="0"/>
              </a:moveTo>
              <a:lnTo>
                <a:pt x="2156482" y="187132"/>
              </a:lnTo>
              <a:lnTo>
                <a:pt x="0" y="187132"/>
              </a:lnTo>
              <a:lnTo>
                <a:pt x="0" y="3742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02C41EB-AB5E-4583-A22C-3B97A33F69A6}">
      <dsp:nvSpPr>
        <dsp:cNvPr id="0" name=""/>
        <dsp:cNvSpPr/>
      </dsp:nvSpPr>
      <dsp:spPr>
        <a:xfrm>
          <a:off x="2156891" y="953758"/>
          <a:ext cx="1782216" cy="8911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Náklady</a:t>
          </a:r>
          <a:endParaRPr lang="cs-CZ" sz="2700" kern="1200" dirty="0"/>
        </a:p>
      </dsp:txBody>
      <dsp:txXfrm>
        <a:off x="2156891" y="953758"/>
        <a:ext cx="1782216" cy="891108"/>
      </dsp:txXfrm>
    </dsp:sp>
    <dsp:sp modelId="{EDFF321F-BB95-44C8-AEB8-DAB36E53479A}">
      <dsp:nvSpPr>
        <dsp:cNvPr id="0" name=""/>
        <dsp:cNvSpPr/>
      </dsp:nvSpPr>
      <dsp:spPr>
        <a:xfrm>
          <a:off x="409" y="2219132"/>
          <a:ext cx="1782216" cy="8911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provozní</a:t>
          </a:r>
          <a:endParaRPr lang="cs-CZ" sz="2700" kern="1200" dirty="0"/>
        </a:p>
      </dsp:txBody>
      <dsp:txXfrm>
        <a:off x="409" y="2219132"/>
        <a:ext cx="1782216" cy="891108"/>
      </dsp:txXfrm>
    </dsp:sp>
    <dsp:sp modelId="{E69E3A5D-0792-4C38-85EC-9029FA7820D6}">
      <dsp:nvSpPr>
        <dsp:cNvPr id="0" name=""/>
        <dsp:cNvSpPr/>
      </dsp:nvSpPr>
      <dsp:spPr>
        <a:xfrm>
          <a:off x="2156891" y="2219132"/>
          <a:ext cx="1782216" cy="8911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finanční</a:t>
          </a:r>
          <a:endParaRPr lang="cs-CZ" sz="2700" kern="1200" dirty="0"/>
        </a:p>
      </dsp:txBody>
      <dsp:txXfrm>
        <a:off x="2156891" y="2219132"/>
        <a:ext cx="1782216" cy="891108"/>
      </dsp:txXfrm>
    </dsp:sp>
    <dsp:sp modelId="{7C272917-B22E-4452-9EEB-717FE3D22EF0}">
      <dsp:nvSpPr>
        <dsp:cNvPr id="0" name=""/>
        <dsp:cNvSpPr/>
      </dsp:nvSpPr>
      <dsp:spPr>
        <a:xfrm>
          <a:off x="4313373" y="2219132"/>
          <a:ext cx="1782216" cy="8911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mimořádné</a:t>
          </a:r>
          <a:endParaRPr lang="cs-CZ" sz="2700" kern="1200" dirty="0"/>
        </a:p>
      </dsp:txBody>
      <dsp:txXfrm>
        <a:off x="4313373" y="2219132"/>
        <a:ext cx="1782216" cy="8911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22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30723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30724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30725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30726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0727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0728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0729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0730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0731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0732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0733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0734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0735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30736" name="Rectangle 16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78C38845-1B99-4524-9594-97917AFB4B8E}" type="datetimeFigureOut">
              <a:rPr lang="cs-CZ"/>
              <a:pPr/>
              <a:t>12.5.2013</a:t>
            </a:fld>
            <a:endParaRPr lang="cs-CZ"/>
          </a:p>
        </p:txBody>
      </p:sp>
      <p:sp>
        <p:nvSpPr>
          <p:cNvPr id="30737" name="Rectangle 1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738" name="Rectangle 1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C0087FEB-3BC0-4BC4-9928-ED63D18A464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0739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0740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0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39" grpId="0"/>
      <p:bldP spid="30740" grpId="0" build="p">
        <p:tmplLst>
          <p:tmpl lvl="1">
            <p:tnLst>
              <p:par>
                <p:cTn presetID="44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074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0740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0740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074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7AAFB00-B2E8-48E9-B784-F10AE42CE1E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36F63F4-7A90-4851-B51C-7BA9CBE3306D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427A556-89D5-4B0E-8EBC-C8724B2127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96AB6AC1-3070-47B1-96F1-8293EEBC1D6C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DD0D579-DDA7-4903-96D6-F46618B137F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2E2C54C3-C239-457A-AA18-D3112AB3320E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1DA8A65-77AF-402D-B520-71622E2267D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E8F0273D-E580-461B-A7AD-E4C8CD01F1E3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E5578BA-A557-4DE6-8815-03F2F415439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7C3472F-C84C-42F2-9B79-4E910DF23A25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68943B2-56B6-44B8-BBBB-F5205FED3EC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1697016-9C38-4FC1-8B49-2DEA1B67D661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E85C847-5F92-4425-8E12-C218C7222C8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C3B589B-3596-4A87-9DC2-B3E946342A8C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80B7AD9-45A5-48C6-8A5B-F6B1CE61510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8B8472A0-0680-465B-8702-18AB999F236E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CFBBF76-4D8D-4FA2-A297-A7B8FB609B0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44C26042-DB92-4AED-B0A9-2A69D3254079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54698A5-41EF-4E85-A387-F1ABC79B6DE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3C76D99-CC5A-4B5A-A11C-D81C16BC9FC5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D8A278-9608-4FD7-85F9-D137CB875759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7045A8-91A0-4620-AE46-195EEFEFC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/>
      <p:bldP spid="2" grpId="0" autoUpdateAnimBg="0"/>
      <p:bldP spid="4" grpId="0" build="p" autoUpdateAnimBg="0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D8093C-82E7-4878-BD32-42CCA821E9E6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8768C3-AC1C-4B02-B697-6B35519046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/>
      <p:bldP spid="4" grpId="0" build="p" autoUpdateAnimBg="0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fld id="{D1A3EB26-8526-4A66-A67B-D7A8C9AD4D74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29700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29701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9702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9703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29704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29705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29706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29707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9708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29709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29710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9711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9712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fld id="{C10888E8-7326-4636-8045-BDDB4511E117}" type="datetimeFigureOut">
              <a:rPr lang="cs-CZ"/>
              <a:pPr/>
              <a:t>12.5.2013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97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7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97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97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97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97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97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97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97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97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97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97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97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97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97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97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97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97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10" grpId="0"/>
      <p:bldP spid="29711" grpId="0" build="p">
        <p:tmplLst>
          <p:tmpl lvl="1">
            <p:tnLst>
              <p:par>
                <p:cTn presetID="44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971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29711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29711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9711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971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29711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29711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9711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971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29711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29711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9711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971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29711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29711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9711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971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29711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29711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9711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7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2560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25" name="Date Placeholder 4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275BC74-239A-41AD-94C3-2EDEE3AB2E25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12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641850" y="5724525"/>
            <a:ext cx="34925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E8969070-68DF-441D-B606-2D1D77605E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</p:sldLayoutIdLst>
  <p:transition>
    <p:fade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Zástupný symbol pro obsah 2"/>
          <p:cNvSpPr>
            <a:spLocks noGrp="1"/>
          </p:cNvSpPr>
          <p:nvPr>
            <p:ph type="subTitle" idx="4294967295"/>
          </p:nvPr>
        </p:nvSpPr>
        <p:spPr>
          <a:xfrm>
            <a:off x="457200" y="1268413"/>
            <a:ext cx="8229600" cy="4857750"/>
          </a:xfrm>
        </p:spPr>
        <p:txBody>
          <a:bodyPr anchor="ctr"/>
          <a:lstStyle/>
          <a:p>
            <a:pPr marL="0" indent="0" defTabSz="457200">
              <a:buFont typeface="Wingdings 3" pitchFamily="18" charset="2"/>
              <a:buNone/>
            </a:pPr>
            <a:endParaRPr lang="cs-CZ" sz="2600">
              <a:solidFill>
                <a:srgbClr val="424242"/>
              </a:solidFill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81000" y="3175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1" name="Rectangle 5"/>
          <p:cNvSpPr>
            <a:spLocks noChangeArrowheads="1"/>
          </p:cNvSpPr>
          <p:nvPr/>
        </p:nvSpPr>
        <p:spPr bwMode="auto">
          <a:xfrm>
            <a:off x="3203575" y="2133600"/>
            <a:ext cx="3486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Ing. Veronika Dostálková MBA</a:t>
            </a:r>
          </a:p>
        </p:txBody>
      </p:sp>
      <p:sp>
        <p:nvSpPr>
          <p:cNvPr id="12292" name="Rectangle 6"/>
          <p:cNvSpPr>
            <a:spLocks noChangeArrowheads="1"/>
          </p:cNvSpPr>
          <p:nvPr/>
        </p:nvSpPr>
        <p:spPr bwMode="auto">
          <a:xfrm>
            <a:off x="3276600" y="2708275"/>
            <a:ext cx="1060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Náklady</a:t>
            </a:r>
          </a:p>
        </p:txBody>
      </p:sp>
      <p:sp>
        <p:nvSpPr>
          <p:cNvPr id="12293" name="Rectangle 7"/>
          <p:cNvSpPr>
            <a:spLocks noChangeArrowheads="1"/>
          </p:cNvSpPr>
          <p:nvPr/>
        </p:nvSpPr>
        <p:spPr bwMode="auto">
          <a:xfrm>
            <a:off x="3348038" y="3429000"/>
            <a:ext cx="2444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Finanční gramotnost</a:t>
            </a:r>
          </a:p>
        </p:txBody>
      </p:sp>
      <p:sp>
        <p:nvSpPr>
          <p:cNvPr id="12294" name="Rectangle 8"/>
          <p:cNvSpPr>
            <a:spLocks noChangeArrowheads="1"/>
          </p:cNvSpPr>
          <p:nvPr/>
        </p:nvSpPr>
        <p:spPr bwMode="auto">
          <a:xfrm>
            <a:off x="3563938" y="4005263"/>
            <a:ext cx="1187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 3. ročník</a:t>
            </a:r>
          </a:p>
        </p:txBody>
      </p:sp>
      <p:sp>
        <p:nvSpPr>
          <p:cNvPr id="12295" name="Rectangle 9"/>
          <p:cNvSpPr>
            <a:spLocks noChangeArrowheads="1"/>
          </p:cNvSpPr>
          <p:nvPr/>
        </p:nvSpPr>
        <p:spPr bwMode="auto">
          <a:xfrm>
            <a:off x="3419475" y="5229225"/>
            <a:ext cx="1238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Září 2012 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4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9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 idx="4294967295"/>
          </p:nvPr>
        </p:nvSpPr>
        <p:spPr>
          <a:xfrm>
            <a:off x="684213" y="620713"/>
            <a:ext cx="3313112" cy="981075"/>
          </a:xfrm>
        </p:spPr>
        <p:txBody>
          <a:bodyPr anchor="b"/>
          <a:lstStyle/>
          <a:p>
            <a:r>
              <a:rPr lang="cs-CZ" sz="4600"/>
              <a:t>ANOTACE</a:t>
            </a:r>
          </a:p>
        </p:txBody>
      </p:sp>
      <p:sp>
        <p:nvSpPr>
          <p:cNvPr id="13314" name="Zástupný symbol pro obsah 2"/>
          <p:cNvSpPr>
            <a:spLocks noGrp="1"/>
          </p:cNvSpPr>
          <p:nvPr>
            <p:ph type="subTitle" idx="4294967295"/>
          </p:nvPr>
        </p:nvSpPr>
        <p:spPr>
          <a:xfrm>
            <a:off x="323850" y="1628775"/>
            <a:ext cx="7504113" cy="3529013"/>
          </a:xfrm>
        </p:spPr>
        <p:txBody>
          <a:bodyPr/>
          <a:lstStyle/>
          <a:p>
            <a:pPr>
              <a:lnSpc>
                <a:spcPct val="70000"/>
              </a:lnSpc>
              <a:buFont typeface="Wingdings" pitchFamily="2" charset="2"/>
              <a:buNone/>
            </a:pPr>
            <a:r>
              <a:rPr lang="cs-CZ" sz="2800">
                <a:solidFill>
                  <a:srgbClr val="424242"/>
                </a:solidFill>
                <a:cs typeface="Arial" charset="0"/>
              </a:rPr>
              <a:t>Záměrem této sady výukových materiálů s názvem </a:t>
            </a:r>
            <a:r>
              <a:rPr lang="cs-CZ" sz="2800" u="sng">
                <a:solidFill>
                  <a:srgbClr val="424242"/>
                </a:solidFill>
                <a:cs typeface="Arial" charset="0"/>
              </a:rPr>
              <a:t>Finanční gramotnost</a:t>
            </a:r>
            <a:r>
              <a:rPr lang="cs-CZ" sz="2800">
                <a:solidFill>
                  <a:srgbClr val="424242"/>
                </a:solidFill>
                <a:cs typeface="Arial" charset="0"/>
              </a:rPr>
              <a:t> je poskytnout studentům oboru Klempíř potřebné informace o bankovních produktech, spoření a zadlužování. </a:t>
            </a:r>
          </a:p>
          <a:p>
            <a:pPr>
              <a:lnSpc>
                <a:spcPct val="70000"/>
              </a:lnSpc>
              <a:buFont typeface="Wingdings" pitchFamily="2" charset="2"/>
              <a:buNone/>
            </a:pPr>
            <a:r>
              <a:rPr lang="cs-CZ" sz="2800">
                <a:solidFill>
                  <a:srgbClr val="424242"/>
                </a:solidFill>
                <a:cs typeface="Arial" charset="0"/>
              </a:rPr>
              <a:t>Jednotlivé DUMy (prezentace) v této sadě popíší postupně tematické oblasti, které jsou probírány v předmětu Ekonomika na naší SŠ. </a:t>
            </a:r>
          </a:p>
          <a:p>
            <a:pPr>
              <a:lnSpc>
                <a:spcPct val="70000"/>
              </a:lnSpc>
              <a:buFont typeface="Wingdings" pitchFamily="2" charset="2"/>
              <a:buNone/>
            </a:pPr>
            <a:r>
              <a:rPr lang="cs-CZ" sz="2800">
                <a:solidFill>
                  <a:srgbClr val="424242"/>
                </a:solidFill>
                <a:cs typeface="Arial" charset="0"/>
              </a:rPr>
              <a:t>Konkrétně tato prezentace je zaměřena na </a:t>
            </a:r>
            <a:r>
              <a:rPr lang="cs-CZ" sz="2800" u="sng">
                <a:solidFill>
                  <a:srgbClr val="424242"/>
                </a:solidFill>
                <a:cs typeface="Arial" charset="0"/>
              </a:rPr>
              <a:t>náklady podniku.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3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3" grpId="0"/>
      <p:bldP spid="1331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4733925" y="2708275"/>
            <a:ext cx="3313113" cy="1701800"/>
          </a:xfrm>
        </p:spPr>
        <p:txBody>
          <a:bodyPr anchor="b">
            <a:normAutofit fontScale="90000"/>
          </a:bodyPr>
          <a:lstStyle/>
          <a:p>
            <a:r>
              <a:rPr lang="cs-CZ" sz="4200">
                <a:solidFill>
                  <a:srgbClr val="FFFFFF"/>
                </a:solidFill>
              </a:rPr>
              <a:t>Náklady, výnosy a hospodářský výsledek </a:t>
            </a:r>
          </a:p>
        </p:txBody>
      </p:sp>
      <p:sp>
        <p:nvSpPr>
          <p:cNvPr id="14338" name="Podnadpis 2"/>
          <p:cNvSpPr>
            <a:spLocks noGrp="1"/>
          </p:cNvSpPr>
          <p:nvPr>
            <p:ph type="subTitle" idx="4294967295"/>
          </p:nvPr>
        </p:nvSpPr>
        <p:spPr>
          <a:xfrm>
            <a:off x="4140200" y="3573463"/>
            <a:ext cx="3903663" cy="2108200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z="2600">
                <a:solidFill>
                  <a:srgbClr val="424242"/>
                </a:solidFill>
              </a:rPr>
              <a:t>Náklady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33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/>
              <a:t>Náklady</a:t>
            </a:r>
          </a:p>
        </p:txBody>
      </p:sp>
      <p:sp>
        <p:nvSpPr>
          <p:cNvPr id="15362" name="Zástupný symbol pro obsah 1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>
              <a:buFont typeface="Wingdings 3" pitchFamily="18" charset="2"/>
              <a:buNone/>
            </a:pPr>
            <a:r>
              <a:rPr lang="cs-CZ">
                <a:solidFill>
                  <a:srgbClr val="FF0000"/>
                </a:solidFill>
              </a:rPr>
              <a:t>Náklady představují vyjádření spotřeby věcných prostředků a práce v penězích.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1547664" y="242088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2"/>
          <p:cNvSpPr>
            <a:spLocks noGrp="1"/>
          </p:cNvSpPr>
          <p:nvPr>
            <p:ph type="title" idx="4294967295"/>
          </p:nvPr>
        </p:nvSpPr>
        <p:spPr>
          <a:xfrm>
            <a:off x="395288" y="476250"/>
            <a:ext cx="8229600" cy="992188"/>
          </a:xfrm>
        </p:spPr>
        <p:txBody>
          <a:bodyPr anchor="b"/>
          <a:lstStyle/>
          <a:p>
            <a:r>
              <a:rPr lang="cs-CZ"/>
              <a:t>Dělení nákladů</a:t>
            </a:r>
          </a:p>
        </p:txBody>
      </p:sp>
      <p:sp>
        <p:nvSpPr>
          <p:cNvPr id="15361" name="Zástupný symbol pro obsah 1"/>
          <p:cNvSpPr>
            <a:spLocks noGrp="1"/>
          </p:cNvSpPr>
          <p:nvPr>
            <p:ph idx="4294967295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buFont typeface="Wingdings 3" pitchFamily="18" charset="2"/>
              <a:buNone/>
            </a:pPr>
            <a:r>
              <a:rPr lang="cs-CZ" sz="3100">
                <a:solidFill>
                  <a:srgbClr val="FF0000"/>
                </a:solidFill>
              </a:rPr>
              <a:t>Provozní</a:t>
            </a:r>
          </a:p>
          <a:p>
            <a:pPr>
              <a:lnSpc>
                <a:spcPct val="90000"/>
              </a:lnSpc>
            </a:pPr>
            <a:r>
              <a:rPr lang="cs-CZ" sz="3100"/>
              <a:t>Náklady nutné k fungování provozu (výroby).</a:t>
            </a:r>
          </a:p>
          <a:p>
            <a:pPr>
              <a:lnSpc>
                <a:spcPct val="90000"/>
              </a:lnSpc>
            </a:pPr>
            <a:r>
              <a:rPr lang="cs-CZ" sz="3100"/>
              <a:t>Vstupní materiál (dřevo, kov, polotovary).</a:t>
            </a:r>
          </a:p>
          <a:p>
            <a:pPr>
              <a:lnSpc>
                <a:spcPct val="90000"/>
              </a:lnSpc>
            </a:pPr>
            <a:r>
              <a:rPr lang="cs-CZ" sz="3100"/>
              <a:t>Elekřina, voda, plyn, nafta aj. </a:t>
            </a:r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r>
              <a:rPr lang="cs-CZ" sz="3100">
                <a:solidFill>
                  <a:srgbClr val="FF0000"/>
                </a:solidFill>
              </a:rPr>
              <a:t>Finanční</a:t>
            </a:r>
          </a:p>
          <a:p>
            <a:pPr>
              <a:lnSpc>
                <a:spcPct val="90000"/>
              </a:lnSpc>
            </a:pPr>
            <a:r>
              <a:rPr lang="cs-CZ" sz="3100"/>
              <a:t>Mzdové náklady zaměstnanců</a:t>
            </a:r>
          </a:p>
          <a:p>
            <a:pPr>
              <a:lnSpc>
                <a:spcPct val="90000"/>
              </a:lnSpc>
            </a:pPr>
            <a:r>
              <a:rPr lang="cs-CZ" sz="3100"/>
              <a:t>Úroky z úvěrů</a:t>
            </a:r>
            <a:endParaRPr lang="cs-CZ" sz="310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r>
              <a:rPr lang="cs-CZ" sz="3100">
                <a:solidFill>
                  <a:srgbClr val="FF0000"/>
                </a:solidFill>
              </a:rPr>
              <a:t>Mimořádné</a:t>
            </a:r>
          </a:p>
          <a:p>
            <a:pPr>
              <a:lnSpc>
                <a:spcPct val="90000"/>
              </a:lnSpc>
            </a:pPr>
            <a:r>
              <a:rPr lang="cs-CZ" sz="3100"/>
              <a:t>Pokuty a penále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/>
              <a:t>Další dělení nákladů</a:t>
            </a:r>
          </a:p>
        </p:txBody>
      </p:sp>
      <p:sp>
        <p:nvSpPr>
          <p:cNvPr id="16385" name="Zástupný symbol pro obsah 1"/>
          <p:cNvSpPr>
            <a:spLocks noGrp="1"/>
          </p:cNvSpPr>
          <p:nvPr>
            <p:ph idx="4294967295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Font typeface="Wingdings 3" pitchFamily="18" charset="2"/>
              <a:buNone/>
            </a:pPr>
            <a:r>
              <a:rPr lang="cs-CZ">
                <a:solidFill>
                  <a:srgbClr val="FF0000"/>
                </a:solidFill>
              </a:rPr>
              <a:t>Variabilní náklady:</a:t>
            </a:r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endParaRPr lang="cs-CZ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r>
              <a:rPr lang="cs-CZ"/>
              <a:t>Velikost nákladů se mění s objemem produkce.</a:t>
            </a:r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r>
              <a:rPr lang="cs-CZ"/>
              <a:t>Čím více zboží vyrobíme, tím jsou variabilní náklady vyšší.</a:t>
            </a:r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endParaRPr lang="cs-CZ"/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r>
              <a:rPr lang="cs-CZ"/>
              <a:t>Nákup vstupních surovin.</a:t>
            </a:r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r>
              <a:rPr lang="cs-CZ"/>
              <a:t>Platy a odměny dělníků.</a:t>
            </a:r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/>
              <a:t>Další dělení nákladů</a:t>
            </a:r>
          </a:p>
        </p:txBody>
      </p:sp>
      <p:sp>
        <p:nvSpPr>
          <p:cNvPr id="17409" name="Zástupný symbol pro obsah 1"/>
          <p:cNvSpPr>
            <a:spLocks noGrp="1"/>
          </p:cNvSpPr>
          <p:nvPr>
            <p:ph idx="4294967295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90000"/>
              </a:lnSpc>
              <a:buFont typeface="Wingdings 3" pitchFamily="18" charset="2"/>
              <a:buNone/>
            </a:pPr>
            <a:r>
              <a:rPr lang="cs-CZ" sz="3100">
                <a:solidFill>
                  <a:srgbClr val="FF0000"/>
                </a:solidFill>
              </a:rPr>
              <a:t>Fixní náklady:</a:t>
            </a:r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endParaRPr lang="cs-CZ" sz="310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r>
              <a:rPr lang="cs-CZ" sz="3100"/>
              <a:t>Fixní náklady se s objemem produkce nemění.</a:t>
            </a:r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r>
              <a:rPr lang="cs-CZ" sz="3100"/>
              <a:t>Zůstává stejná při měnícím se počtu vyrobených kusů.</a:t>
            </a:r>
          </a:p>
          <a:p>
            <a:pPr>
              <a:lnSpc>
                <a:spcPct val="90000"/>
              </a:lnSpc>
            </a:pPr>
            <a:r>
              <a:rPr lang="cs-CZ" sz="3100"/>
              <a:t>Náklady na nájem výrobních prostor.</a:t>
            </a:r>
          </a:p>
          <a:p>
            <a:pPr>
              <a:lnSpc>
                <a:spcPct val="90000"/>
              </a:lnSpc>
            </a:pPr>
            <a:r>
              <a:rPr lang="cs-CZ" sz="3100"/>
              <a:t>Platy THP zaměstnanců.</a:t>
            </a:r>
          </a:p>
          <a:p>
            <a:pPr>
              <a:lnSpc>
                <a:spcPct val="90000"/>
              </a:lnSpc>
            </a:pPr>
            <a:r>
              <a:rPr lang="cs-CZ" sz="3100"/>
              <a:t>Splátky úvěrů.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Obrázek 4" descr="Bodzvratu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404813"/>
            <a:ext cx="7424738" cy="597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2"/>
          <p:cNvSpPr>
            <a:spLocks noGrp="1"/>
          </p:cNvSpPr>
          <p:nvPr>
            <p:ph type="title" idx="4294967295"/>
          </p:nvPr>
        </p:nvSpPr>
        <p:spPr>
          <a:xfrm>
            <a:off x="468313" y="549275"/>
            <a:ext cx="8229600" cy="1063625"/>
          </a:xfrm>
        </p:spPr>
        <p:txBody>
          <a:bodyPr anchor="b"/>
          <a:lstStyle/>
          <a:p>
            <a:r>
              <a:rPr lang="cs-CZ"/>
              <a:t>Snižování nákladů</a:t>
            </a:r>
          </a:p>
        </p:txBody>
      </p:sp>
      <p:sp>
        <p:nvSpPr>
          <p:cNvPr id="19457" name="Zástupný symbol pro obsah 1"/>
          <p:cNvSpPr>
            <a:spLocks noGrp="1"/>
          </p:cNvSpPr>
          <p:nvPr>
            <p:ph idx="4294967295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Font typeface="Wingdings 3" pitchFamily="18" charset="2"/>
              <a:buNone/>
            </a:pPr>
            <a:r>
              <a:rPr lang="cs-CZ" sz="3100"/>
              <a:t>Výrobci se přirozeně snaží variabilní náklady stlačit na minimum, neboť i jejich malé snížení se vždy násobí počtem kusů a v absolutních číslech může představovat výrazné úspory. Proto pro velké objemy výroby mohou být výhodné i nákupy drahých zařízení, pokud sníží variabilní náklady.</a:t>
            </a:r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r>
              <a:rPr lang="cs-CZ" sz="3100"/>
              <a:t>Výrobci ovšem snaží také snížit fixní náklady, které jsou velkou finanční zátěží v případě poklesu produkce.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2"/>
          <p:cNvSpPr>
            <a:spLocks noGrp="1"/>
          </p:cNvSpPr>
          <p:nvPr>
            <p:ph type="title" idx="4294967295"/>
          </p:nvPr>
        </p:nvSpPr>
        <p:spPr>
          <a:xfrm>
            <a:off x="468313" y="549275"/>
            <a:ext cx="8229600" cy="920750"/>
          </a:xfrm>
        </p:spPr>
        <p:txBody>
          <a:bodyPr anchor="b"/>
          <a:lstStyle/>
          <a:p>
            <a:r>
              <a:rPr lang="cs-CZ"/>
              <a:t>Proč a jak snižovat náklady</a:t>
            </a:r>
          </a:p>
        </p:txBody>
      </p:sp>
      <p:sp>
        <p:nvSpPr>
          <p:cNvPr id="20481" name="Zástupný symbol pro obsah 1"/>
          <p:cNvSpPr>
            <a:spLocks noGrp="1"/>
          </p:cNvSpPr>
          <p:nvPr>
            <p:ph idx="4294967295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Font typeface="Wingdings 3" pitchFamily="18" charset="2"/>
              <a:buNone/>
            </a:pPr>
            <a:r>
              <a:rPr lang="cs-CZ" sz="3100">
                <a:solidFill>
                  <a:srgbClr val="FF0000"/>
                </a:solidFill>
              </a:rPr>
              <a:t>Snižování spotřeby materiálu</a:t>
            </a:r>
          </a:p>
          <a:p>
            <a:pPr>
              <a:lnSpc>
                <a:spcPct val="90000"/>
              </a:lnSpc>
            </a:pPr>
            <a:r>
              <a:rPr lang="cs-CZ" sz="3100"/>
              <a:t>Např. zvýšením výtěžnosti (využitelnosti) materiálu.</a:t>
            </a:r>
          </a:p>
          <a:p>
            <a:pPr>
              <a:lnSpc>
                <a:spcPct val="90000"/>
              </a:lnSpc>
            </a:pPr>
            <a:r>
              <a:rPr lang="cs-CZ" sz="3100"/>
              <a:t>Nákupem levnějšího vstupního materiálu.</a:t>
            </a:r>
          </a:p>
          <a:p>
            <a:pPr>
              <a:lnSpc>
                <a:spcPct val="90000"/>
              </a:lnSpc>
              <a:buFont typeface="Wingdings 3" pitchFamily="18" charset="2"/>
              <a:buNone/>
            </a:pPr>
            <a:r>
              <a:rPr lang="cs-CZ" sz="3100">
                <a:solidFill>
                  <a:srgbClr val="FF0000"/>
                </a:solidFill>
              </a:rPr>
              <a:t>Snižování mzdových nákladů</a:t>
            </a:r>
          </a:p>
          <a:p>
            <a:pPr>
              <a:lnSpc>
                <a:spcPct val="90000"/>
              </a:lnSpc>
            </a:pPr>
            <a:r>
              <a:rPr lang="cs-CZ" sz="3100"/>
              <a:t>Snižování pracnosti.</a:t>
            </a:r>
          </a:p>
          <a:p>
            <a:pPr>
              <a:lnSpc>
                <a:spcPct val="90000"/>
              </a:lnSpc>
            </a:pPr>
            <a:r>
              <a:rPr lang="cs-CZ" sz="3100"/>
              <a:t>Na velké množství kusů potřebuji jen malé množství vynaložené lidské práce.</a:t>
            </a:r>
          </a:p>
          <a:p>
            <a:pPr>
              <a:lnSpc>
                <a:spcPct val="90000"/>
              </a:lnSpc>
            </a:pPr>
            <a:r>
              <a:rPr lang="cs-CZ" sz="3100"/>
              <a:t>Efektivita využití práce, kvalitní technologie.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2"/>
          <p:cNvSpPr>
            <a:spLocks noGrp="1"/>
          </p:cNvSpPr>
          <p:nvPr>
            <p:ph type="title" idx="4294967295"/>
          </p:nvPr>
        </p:nvSpPr>
        <p:spPr>
          <a:xfrm>
            <a:off x="468313" y="620713"/>
            <a:ext cx="8229600" cy="847725"/>
          </a:xfrm>
        </p:spPr>
        <p:txBody>
          <a:bodyPr anchor="b"/>
          <a:lstStyle/>
          <a:p>
            <a:r>
              <a:rPr lang="cs-CZ"/>
              <a:t>Úkol</a:t>
            </a:r>
          </a:p>
        </p:txBody>
      </p:sp>
      <p:sp>
        <p:nvSpPr>
          <p:cNvPr id="22530" name="Zástupný symbol pro obsah 1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>
              <a:buFont typeface="Wingdings 3" pitchFamily="18" charset="2"/>
              <a:buNone/>
            </a:pPr>
            <a:r>
              <a:rPr lang="cs-CZ"/>
              <a:t>Rozdělte ve vaší fiktivní firmě náklady na variabilní a fixní.</a:t>
            </a:r>
          </a:p>
          <a:p>
            <a:pPr>
              <a:buFont typeface="Wingdings 3" pitchFamily="18" charset="2"/>
              <a:buNone/>
            </a:pPr>
            <a:r>
              <a:rPr lang="cs-CZ"/>
              <a:t>Jak konkrétně byste snížili jednotlivé náklady?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 b="1">
                <a:solidFill>
                  <a:srgbClr val="002060"/>
                </a:solidFill>
              </a:rPr>
              <a:t>ZDROJE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68263" indent="0">
              <a:buFont typeface="Wingdings" pitchFamily="2" charset="2"/>
              <a:buNone/>
            </a:pPr>
            <a:endParaRPr lang="cs-CZ" dirty="0"/>
          </a:p>
          <a:p>
            <a:pPr marL="68263" indent="0">
              <a:buNone/>
            </a:pPr>
            <a:r>
              <a:rPr lang="cs-CZ" dirty="0" smtClean="0"/>
              <a:t>KLÍNSKÝ, Petr; MUNCH, Otto. </a:t>
            </a:r>
            <a:r>
              <a:rPr lang="cs-CZ" i="1" dirty="0" smtClean="0"/>
              <a:t>Ekonomika pro obchodní akademie a ostatní střední školy 1-4</a:t>
            </a:r>
            <a:r>
              <a:rPr lang="cs-CZ" dirty="0" smtClean="0"/>
              <a:t>. Praha: Fortuna, 2006, ISBN 80-7168-964-5. </a:t>
            </a:r>
            <a:endParaRPr lang="cs-CZ" dirty="0"/>
          </a:p>
          <a:p>
            <a:pPr marL="68263" indent="0">
              <a:buFont typeface="Wingdings" pitchFamily="2" charset="2"/>
              <a:buNone/>
            </a:pPr>
            <a:endParaRPr lang="cs-CZ" dirty="0"/>
          </a:p>
          <a:p>
            <a:pPr marL="68263" indent="0">
              <a:buFont typeface="Wingdings" pitchFamily="2" charset="2"/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 build="p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ixel">
  <a:themeElements>
    <a:clrScheme name="Pixel 12">
      <a:dk1>
        <a:srgbClr val="000000"/>
      </a:dk1>
      <a:lt1>
        <a:srgbClr val="FFFFFF"/>
      </a:lt1>
      <a:dk2>
        <a:srgbClr val="000000"/>
      </a:dk2>
      <a:lt2>
        <a:srgbClr val="00007D"/>
      </a:lt2>
      <a:accent1>
        <a:srgbClr val="9999FF"/>
      </a:accent1>
      <a:accent2>
        <a:srgbClr val="9999CC"/>
      </a:accent2>
      <a:accent3>
        <a:srgbClr val="FFFFFF"/>
      </a:accent3>
      <a:accent4>
        <a:srgbClr val="000000"/>
      </a:accent4>
      <a:accent5>
        <a:srgbClr val="CACAFF"/>
      </a:accent5>
      <a:accent6>
        <a:srgbClr val="8A8AB9"/>
      </a:accent6>
      <a:hlink>
        <a:srgbClr val="666699"/>
      </a:hlink>
      <a:folHlink>
        <a:srgbClr val="CCCCE6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48</TotalTime>
  <Words>346</Words>
  <Application>Microsoft Office PowerPoint</Application>
  <PresentationFormat>Předvádění na obrazovce (4:3)</PresentationFormat>
  <Paragraphs>60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Pixel</vt:lpstr>
      <vt:lpstr>Austin</vt:lpstr>
      <vt:lpstr>Snímek 1</vt:lpstr>
      <vt:lpstr>ANOTACE</vt:lpstr>
      <vt:lpstr>Náklady, výnosy a hospodářský výsledek </vt:lpstr>
      <vt:lpstr>Náklady</vt:lpstr>
      <vt:lpstr>Dělení nákladů</vt:lpstr>
      <vt:lpstr>Další dělení nákladů</vt:lpstr>
      <vt:lpstr>Další dělení nákladů</vt:lpstr>
      <vt:lpstr>Snímek 8</vt:lpstr>
      <vt:lpstr>Snižování nákladů</vt:lpstr>
      <vt:lpstr>Proč a jak snižovat náklady</vt:lpstr>
      <vt:lpstr>Úkol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Náklady, výnosy a hospodářský výsledek</dc:title>
  <dc:creator>Veronika Dostálková</dc:creator>
  <cp:lastModifiedBy>Veronika - Dostálková</cp:lastModifiedBy>
  <cp:revision>11</cp:revision>
  <dcterms:created xsi:type="dcterms:W3CDTF">2012-08-06T09:41:46Z</dcterms:created>
  <dcterms:modified xsi:type="dcterms:W3CDTF">2013-05-12T08:27:37Z</dcterms:modified>
</cp:coreProperties>
</file>