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694" r:id="rId2"/>
  </p:sldMasterIdLst>
  <p:sldIdLst>
    <p:sldId id="264" r:id="rId3"/>
    <p:sldId id="265" r:id="rId4"/>
    <p:sldId id="256" r:id="rId5"/>
    <p:sldId id="257" r:id="rId6"/>
    <p:sldId id="258" r:id="rId7"/>
    <p:sldId id="259" r:id="rId8"/>
    <p:sldId id="260" r:id="rId9"/>
    <p:sldId id="266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0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6D4E55-B436-48E7-B773-A173C876FBEF}" type="doc">
      <dgm:prSet loTypeId="urn:microsoft.com/office/officeart/2005/8/layout/orgChart1" loCatId="hierarchy" qsTypeId="urn:microsoft.com/office/officeart/2005/8/quickstyle/simple1#10" qsCatId="simple" csTypeId="urn:microsoft.com/office/officeart/2005/8/colors/accent1_2#10" csCatId="accent1" phldr="1"/>
      <dgm:spPr/>
      <dgm:t>
        <a:bodyPr/>
        <a:lstStyle/>
        <a:p>
          <a:endParaRPr lang="cs-CZ"/>
        </a:p>
      </dgm:t>
    </dgm:pt>
    <dgm:pt modelId="{9F1B17E6-3D6F-4736-B501-2FE75EC85695}">
      <dgm:prSet phldrT="[Text]"/>
      <dgm:spPr/>
      <dgm:t>
        <a:bodyPr/>
        <a:lstStyle/>
        <a:p>
          <a:r>
            <a:rPr lang="cs-CZ" dirty="0" smtClean="0"/>
            <a:t>Výnosy</a:t>
          </a:r>
          <a:endParaRPr lang="cs-CZ" dirty="0"/>
        </a:p>
      </dgm:t>
    </dgm:pt>
    <dgm:pt modelId="{DE9D6E01-C758-4696-A9E8-C28FA8C6C994}" type="parTrans" cxnId="{7CD4A26F-14D3-4551-A5B6-2AAB9421DEBC}">
      <dgm:prSet/>
      <dgm:spPr/>
      <dgm:t>
        <a:bodyPr/>
        <a:lstStyle/>
        <a:p>
          <a:endParaRPr lang="cs-CZ"/>
        </a:p>
      </dgm:t>
    </dgm:pt>
    <dgm:pt modelId="{48733E99-C056-4DD1-9B54-8A4CED3B3601}" type="sibTrans" cxnId="{7CD4A26F-14D3-4551-A5B6-2AAB9421DEBC}">
      <dgm:prSet/>
      <dgm:spPr/>
      <dgm:t>
        <a:bodyPr/>
        <a:lstStyle/>
        <a:p>
          <a:endParaRPr lang="cs-CZ"/>
        </a:p>
      </dgm:t>
    </dgm:pt>
    <dgm:pt modelId="{D9696CB3-C49F-4BFE-BBDC-330809E2D9EE}">
      <dgm:prSet phldrT="[Text]"/>
      <dgm:spPr/>
      <dgm:t>
        <a:bodyPr/>
        <a:lstStyle/>
        <a:p>
          <a:r>
            <a:rPr lang="cs-CZ" dirty="0" smtClean="0"/>
            <a:t>provozní</a:t>
          </a:r>
          <a:endParaRPr lang="cs-CZ" dirty="0"/>
        </a:p>
      </dgm:t>
    </dgm:pt>
    <dgm:pt modelId="{DFDA2A71-82D1-4055-A11F-F84B28018C27}" type="parTrans" cxnId="{9A6C0B86-928B-4E18-8A8F-ED9F1F6D29CF}">
      <dgm:prSet/>
      <dgm:spPr/>
      <dgm:t>
        <a:bodyPr/>
        <a:lstStyle/>
        <a:p>
          <a:endParaRPr lang="cs-CZ"/>
        </a:p>
      </dgm:t>
    </dgm:pt>
    <dgm:pt modelId="{A0D4A1CC-E586-47AF-AB96-F0DB4CDC0463}" type="sibTrans" cxnId="{9A6C0B86-928B-4E18-8A8F-ED9F1F6D29CF}">
      <dgm:prSet/>
      <dgm:spPr/>
      <dgm:t>
        <a:bodyPr/>
        <a:lstStyle/>
        <a:p>
          <a:endParaRPr lang="cs-CZ"/>
        </a:p>
      </dgm:t>
    </dgm:pt>
    <dgm:pt modelId="{EE2CD959-0BFB-4F40-9C9E-C2E15B5504D8}">
      <dgm:prSet phldrT="[Text]"/>
      <dgm:spPr/>
      <dgm:t>
        <a:bodyPr/>
        <a:lstStyle/>
        <a:p>
          <a:r>
            <a:rPr lang="cs-CZ" dirty="0" smtClean="0"/>
            <a:t>finanční</a:t>
          </a:r>
          <a:endParaRPr lang="cs-CZ" dirty="0"/>
        </a:p>
      </dgm:t>
    </dgm:pt>
    <dgm:pt modelId="{69502801-03B7-48FE-8EE5-BDB86810003D}" type="parTrans" cxnId="{E2F7FC1C-08E4-467F-B55F-30B201367B3F}">
      <dgm:prSet/>
      <dgm:spPr/>
      <dgm:t>
        <a:bodyPr/>
        <a:lstStyle/>
        <a:p>
          <a:endParaRPr lang="cs-CZ"/>
        </a:p>
      </dgm:t>
    </dgm:pt>
    <dgm:pt modelId="{0611AD05-E99E-4CEA-B887-B9AA2CC7259D}" type="sibTrans" cxnId="{E2F7FC1C-08E4-467F-B55F-30B201367B3F}">
      <dgm:prSet/>
      <dgm:spPr/>
      <dgm:t>
        <a:bodyPr/>
        <a:lstStyle/>
        <a:p>
          <a:endParaRPr lang="cs-CZ"/>
        </a:p>
      </dgm:t>
    </dgm:pt>
    <dgm:pt modelId="{B0E85FB2-C12D-45A0-B664-451CAAAAF0DC}">
      <dgm:prSet phldrT="[Text]"/>
      <dgm:spPr/>
      <dgm:t>
        <a:bodyPr/>
        <a:lstStyle/>
        <a:p>
          <a:r>
            <a:rPr lang="cs-CZ" dirty="0" smtClean="0"/>
            <a:t>mimořádné</a:t>
          </a:r>
          <a:endParaRPr lang="cs-CZ" dirty="0"/>
        </a:p>
      </dgm:t>
    </dgm:pt>
    <dgm:pt modelId="{D9B8E90B-5A83-4BA2-A9F9-707E8317EB29}" type="parTrans" cxnId="{1B89FFC4-98FA-4FB0-AB0A-028316B85E43}">
      <dgm:prSet/>
      <dgm:spPr/>
      <dgm:t>
        <a:bodyPr/>
        <a:lstStyle/>
        <a:p>
          <a:endParaRPr lang="cs-CZ"/>
        </a:p>
      </dgm:t>
    </dgm:pt>
    <dgm:pt modelId="{C73E65C0-C97C-44F0-972E-4E4359252883}" type="sibTrans" cxnId="{1B89FFC4-98FA-4FB0-AB0A-028316B85E43}">
      <dgm:prSet/>
      <dgm:spPr/>
      <dgm:t>
        <a:bodyPr/>
        <a:lstStyle/>
        <a:p>
          <a:endParaRPr lang="cs-CZ"/>
        </a:p>
      </dgm:t>
    </dgm:pt>
    <dgm:pt modelId="{12DB991C-FD67-4ADE-8D79-7A941F1A2520}" type="pres">
      <dgm:prSet presAssocID="{126D4E55-B436-48E7-B773-A173C876FBE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677B533A-318F-4700-9D0E-A48F1ECB445A}" type="pres">
      <dgm:prSet presAssocID="{9F1B17E6-3D6F-4736-B501-2FE75EC85695}" presName="hierRoot1" presStyleCnt="0">
        <dgm:presLayoutVars>
          <dgm:hierBranch val="init"/>
        </dgm:presLayoutVars>
      </dgm:prSet>
      <dgm:spPr/>
    </dgm:pt>
    <dgm:pt modelId="{308AE310-5B05-4A9C-BA64-F0035AF633AC}" type="pres">
      <dgm:prSet presAssocID="{9F1B17E6-3D6F-4736-B501-2FE75EC85695}" presName="rootComposite1" presStyleCnt="0"/>
      <dgm:spPr/>
    </dgm:pt>
    <dgm:pt modelId="{202C41EB-AB5E-4583-A22C-3B97A33F69A6}" type="pres">
      <dgm:prSet presAssocID="{9F1B17E6-3D6F-4736-B501-2FE75EC85695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24B1C2A-DC0D-453A-9943-23787444B825}" type="pres">
      <dgm:prSet presAssocID="{9F1B17E6-3D6F-4736-B501-2FE75EC85695}" presName="rootConnector1" presStyleLbl="node1" presStyleIdx="0" presStyleCnt="0"/>
      <dgm:spPr/>
      <dgm:t>
        <a:bodyPr/>
        <a:lstStyle/>
        <a:p>
          <a:endParaRPr lang="cs-CZ"/>
        </a:p>
      </dgm:t>
    </dgm:pt>
    <dgm:pt modelId="{EFF3A616-F994-42DA-B576-FAEF72025A9F}" type="pres">
      <dgm:prSet presAssocID="{9F1B17E6-3D6F-4736-B501-2FE75EC85695}" presName="hierChild2" presStyleCnt="0"/>
      <dgm:spPr/>
    </dgm:pt>
    <dgm:pt modelId="{7896A35A-98CB-49C7-B790-A7FBA262CF6D}" type="pres">
      <dgm:prSet presAssocID="{DFDA2A71-82D1-4055-A11F-F84B28018C27}" presName="Name37" presStyleLbl="parChTrans1D2" presStyleIdx="0" presStyleCnt="3"/>
      <dgm:spPr/>
      <dgm:t>
        <a:bodyPr/>
        <a:lstStyle/>
        <a:p>
          <a:endParaRPr lang="cs-CZ"/>
        </a:p>
      </dgm:t>
    </dgm:pt>
    <dgm:pt modelId="{3581B6B3-4DB4-478E-8A32-5DE534C04082}" type="pres">
      <dgm:prSet presAssocID="{D9696CB3-C49F-4BFE-BBDC-330809E2D9EE}" presName="hierRoot2" presStyleCnt="0">
        <dgm:presLayoutVars>
          <dgm:hierBranch val="init"/>
        </dgm:presLayoutVars>
      </dgm:prSet>
      <dgm:spPr/>
    </dgm:pt>
    <dgm:pt modelId="{6F27C27A-5A7B-408A-AB23-532BC31086ED}" type="pres">
      <dgm:prSet presAssocID="{D9696CB3-C49F-4BFE-BBDC-330809E2D9EE}" presName="rootComposite" presStyleCnt="0"/>
      <dgm:spPr/>
    </dgm:pt>
    <dgm:pt modelId="{EDFF321F-BB95-44C8-AEB8-DAB36E53479A}" type="pres">
      <dgm:prSet presAssocID="{D9696CB3-C49F-4BFE-BBDC-330809E2D9EE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6585420-2ED1-4A23-99EF-5F5F9D6DEE5C}" type="pres">
      <dgm:prSet presAssocID="{D9696CB3-C49F-4BFE-BBDC-330809E2D9EE}" presName="rootConnector" presStyleLbl="node2" presStyleIdx="0" presStyleCnt="3"/>
      <dgm:spPr/>
      <dgm:t>
        <a:bodyPr/>
        <a:lstStyle/>
        <a:p>
          <a:endParaRPr lang="cs-CZ"/>
        </a:p>
      </dgm:t>
    </dgm:pt>
    <dgm:pt modelId="{6C1298C7-BA82-4508-8808-993518DF5BB6}" type="pres">
      <dgm:prSet presAssocID="{D9696CB3-C49F-4BFE-BBDC-330809E2D9EE}" presName="hierChild4" presStyleCnt="0"/>
      <dgm:spPr/>
    </dgm:pt>
    <dgm:pt modelId="{E4AC0962-0AE6-4D16-87C2-72DFE2B875CC}" type="pres">
      <dgm:prSet presAssocID="{D9696CB3-C49F-4BFE-BBDC-330809E2D9EE}" presName="hierChild5" presStyleCnt="0"/>
      <dgm:spPr/>
    </dgm:pt>
    <dgm:pt modelId="{FCF48BE4-88E2-464C-A028-27E2676A013D}" type="pres">
      <dgm:prSet presAssocID="{69502801-03B7-48FE-8EE5-BDB86810003D}" presName="Name37" presStyleLbl="parChTrans1D2" presStyleIdx="1" presStyleCnt="3"/>
      <dgm:spPr/>
      <dgm:t>
        <a:bodyPr/>
        <a:lstStyle/>
        <a:p>
          <a:endParaRPr lang="cs-CZ"/>
        </a:p>
      </dgm:t>
    </dgm:pt>
    <dgm:pt modelId="{55AB5C2B-0DBD-48E5-A976-03584A1623C3}" type="pres">
      <dgm:prSet presAssocID="{EE2CD959-0BFB-4F40-9C9E-C2E15B5504D8}" presName="hierRoot2" presStyleCnt="0">
        <dgm:presLayoutVars>
          <dgm:hierBranch val="init"/>
        </dgm:presLayoutVars>
      </dgm:prSet>
      <dgm:spPr/>
    </dgm:pt>
    <dgm:pt modelId="{C4077E41-A4C9-4317-ACF7-D988956733AF}" type="pres">
      <dgm:prSet presAssocID="{EE2CD959-0BFB-4F40-9C9E-C2E15B5504D8}" presName="rootComposite" presStyleCnt="0"/>
      <dgm:spPr/>
    </dgm:pt>
    <dgm:pt modelId="{E69E3A5D-0792-4C38-85EC-9029FA7820D6}" type="pres">
      <dgm:prSet presAssocID="{EE2CD959-0BFB-4F40-9C9E-C2E15B5504D8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1CB32C5-FE4C-4D0B-9510-E1F823FE71F1}" type="pres">
      <dgm:prSet presAssocID="{EE2CD959-0BFB-4F40-9C9E-C2E15B5504D8}" presName="rootConnector" presStyleLbl="node2" presStyleIdx="1" presStyleCnt="3"/>
      <dgm:spPr/>
      <dgm:t>
        <a:bodyPr/>
        <a:lstStyle/>
        <a:p>
          <a:endParaRPr lang="cs-CZ"/>
        </a:p>
      </dgm:t>
    </dgm:pt>
    <dgm:pt modelId="{61CEEE10-BFB1-4A8E-90A4-7BECA1029E5B}" type="pres">
      <dgm:prSet presAssocID="{EE2CD959-0BFB-4F40-9C9E-C2E15B5504D8}" presName="hierChild4" presStyleCnt="0"/>
      <dgm:spPr/>
    </dgm:pt>
    <dgm:pt modelId="{8A0DCC77-0994-47FE-BF47-DF4C44649B98}" type="pres">
      <dgm:prSet presAssocID="{EE2CD959-0BFB-4F40-9C9E-C2E15B5504D8}" presName="hierChild5" presStyleCnt="0"/>
      <dgm:spPr/>
    </dgm:pt>
    <dgm:pt modelId="{5B035E1E-0447-48AA-A952-1FE6EF0F39E2}" type="pres">
      <dgm:prSet presAssocID="{D9B8E90B-5A83-4BA2-A9F9-707E8317EB29}" presName="Name37" presStyleLbl="parChTrans1D2" presStyleIdx="2" presStyleCnt="3"/>
      <dgm:spPr/>
      <dgm:t>
        <a:bodyPr/>
        <a:lstStyle/>
        <a:p>
          <a:endParaRPr lang="cs-CZ"/>
        </a:p>
      </dgm:t>
    </dgm:pt>
    <dgm:pt modelId="{610A6389-1A33-4684-B393-1875815EA7E7}" type="pres">
      <dgm:prSet presAssocID="{B0E85FB2-C12D-45A0-B664-451CAAAAF0DC}" presName="hierRoot2" presStyleCnt="0">
        <dgm:presLayoutVars>
          <dgm:hierBranch val="init"/>
        </dgm:presLayoutVars>
      </dgm:prSet>
      <dgm:spPr/>
    </dgm:pt>
    <dgm:pt modelId="{E5DA581A-2F69-462F-92F4-C3B8DD2F70B0}" type="pres">
      <dgm:prSet presAssocID="{B0E85FB2-C12D-45A0-B664-451CAAAAF0DC}" presName="rootComposite" presStyleCnt="0"/>
      <dgm:spPr/>
    </dgm:pt>
    <dgm:pt modelId="{7C272917-B22E-4452-9EEB-717FE3D22EF0}" type="pres">
      <dgm:prSet presAssocID="{B0E85FB2-C12D-45A0-B664-451CAAAAF0DC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E492153-87CB-4C90-B8F0-E34FC33801E8}" type="pres">
      <dgm:prSet presAssocID="{B0E85FB2-C12D-45A0-B664-451CAAAAF0DC}" presName="rootConnector" presStyleLbl="node2" presStyleIdx="2" presStyleCnt="3"/>
      <dgm:spPr/>
      <dgm:t>
        <a:bodyPr/>
        <a:lstStyle/>
        <a:p>
          <a:endParaRPr lang="cs-CZ"/>
        </a:p>
      </dgm:t>
    </dgm:pt>
    <dgm:pt modelId="{3BDC5156-FFEB-468A-A7E1-25AFAAF58D1D}" type="pres">
      <dgm:prSet presAssocID="{B0E85FB2-C12D-45A0-B664-451CAAAAF0DC}" presName="hierChild4" presStyleCnt="0"/>
      <dgm:spPr/>
    </dgm:pt>
    <dgm:pt modelId="{93B0C454-3C3C-4A1C-BEAD-73BB08A5D3E0}" type="pres">
      <dgm:prSet presAssocID="{B0E85FB2-C12D-45A0-B664-451CAAAAF0DC}" presName="hierChild5" presStyleCnt="0"/>
      <dgm:spPr/>
    </dgm:pt>
    <dgm:pt modelId="{B7A08300-7196-4A54-9353-B232283D8CA6}" type="pres">
      <dgm:prSet presAssocID="{9F1B17E6-3D6F-4736-B501-2FE75EC85695}" presName="hierChild3" presStyleCnt="0"/>
      <dgm:spPr/>
    </dgm:pt>
  </dgm:ptLst>
  <dgm:cxnLst>
    <dgm:cxn modelId="{BF21BB69-89A1-4B96-A1A6-52BE5CB632E3}" type="presOf" srcId="{B0E85FB2-C12D-45A0-B664-451CAAAAF0DC}" destId="{1E492153-87CB-4C90-B8F0-E34FC33801E8}" srcOrd="1" destOrd="0" presId="urn:microsoft.com/office/officeart/2005/8/layout/orgChart1"/>
    <dgm:cxn modelId="{B5557198-E60E-45A5-8930-19F8BE9A61C1}" type="presOf" srcId="{B0E85FB2-C12D-45A0-B664-451CAAAAF0DC}" destId="{7C272917-B22E-4452-9EEB-717FE3D22EF0}" srcOrd="0" destOrd="0" presId="urn:microsoft.com/office/officeart/2005/8/layout/orgChart1"/>
    <dgm:cxn modelId="{BD49666A-9719-4F32-8F20-889FBCBD3222}" type="presOf" srcId="{EE2CD959-0BFB-4F40-9C9E-C2E15B5504D8}" destId="{E69E3A5D-0792-4C38-85EC-9029FA7820D6}" srcOrd="0" destOrd="0" presId="urn:microsoft.com/office/officeart/2005/8/layout/orgChart1"/>
    <dgm:cxn modelId="{7514A60F-2E05-4C34-B0C4-4DCC51A06A85}" type="presOf" srcId="{69502801-03B7-48FE-8EE5-BDB86810003D}" destId="{FCF48BE4-88E2-464C-A028-27E2676A013D}" srcOrd="0" destOrd="0" presId="urn:microsoft.com/office/officeart/2005/8/layout/orgChart1"/>
    <dgm:cxn modelId="{0AE3874C-133F-46A4-81EF-408D0D040725}" type="presOf" srcId="{D9696CB3-C49F-4BFE-BBDC-330809E2D9EE}" destId="{F6585420-2ED1-4A23-99EF-5F5F9D6DEE5C}" srcOrd="1" destOrd="0" presId="urn:microsoft.com/office/officeart/2005/8/layout/orgChart1"/>
    <dgm:cxn modelId="{41651EDB-1F86-45F1-942A-05C6A5DA3A3E}" type="presOf" srcId="{126D4E55-B436-48E7-B773-A173C876FBEF}" destId="{12DB991C-FD67-4ADE-8D79-7A941F1A2520}" srcOrd="0" destOrd="0" presId="urn:microsoft.com/office/officeart/2005/8/layout/orgChart1"/>
    <dgm:cxn modelId="{9A6C0B86-928B-4E18-8A8F-ED9F1F6D29CF}" srcId="{9F1B17E6-3D6F-4736-B501-2FE75EC85695}" destId="{D9696CB3-C49F-4BFE-BBDC-330809E2D9EE}" srcOrd="0" destOrd="0" parTransId="{DFDA2A71-82D1-4055-A11F-F84B28018C27}" sibTransId="{A0D4A1CC-E586-47AF-AB96-F0DB4CDC0463}"/>
    <dgm:cxn modelId="{DA54F0A4-9BA3-466E-B03F-5F966C51320B}" type="presOf" srcId="{D9B8E90B-5A83-4BA2-A9F9-707E8317EB29}" destId="{5B035E1E-0447-48AA-A952-1FE6EF0F39E2}" srcOrd="0" destOrd="0" presId="urn:microsoft.com/office/officeart/2005/8/layout/orgChart1"/>
    <dgm:cxn modelId="{99A9A493-38B5-4B0D-93E1-F8CAE562023E}" type="presOf" srcId="{D9696CB3-C49F-4BFE-BBDC-330809E2D9EE}" destId="{EDFF321F-BB95-44C8-AEB8-DAB36E53479A}" srcOrd="0" destOrd="0" presId="urn:microsoft.com/office/officeart/2005/8/layout/orgChart1"/>
    <dgm:cxn modelId="{969A10E1-EF35-4049-8D39-694A43541A31}" type="presOf" srcId="{DFDA2A71-82D1-4055-A11F-F84B28018C27}" destId="{7896A35A-98CB-49C7-B790-A7FBA262CF6D}" srcOrd="0" destOrd="0" presId="urn:microsoft.com/office/officeart/2005/8/layout/orgChart1"/>
    <dgm:cxn modelId="{A0EF06C3-18DB-4EB1-A4BC-E785449A4889}" type="presOf" srcId="{9F1B17E6-3D6F-4736-B501-2FE75EC85695}" destId="{D24B1C2A-DC0D-453A-9943-23787444B825}" srcOrd="1" destOrd="0" presId="urn:microsoft.com/office/officeart/2005/8/layout/orgChart1"/>
    <dgm:cxn modelId="{1B89FFC4-98FA-4FB0-AB0A-028316B85E43}" srcId="{9F1B17E6-3D6F-4736-B501-2FE75EC85695}" destId="{B0E85FB2-C12D-45A0-B664-451CAAAAF0DC}" srcOrd="2" destOrd="0" parTransId="{D9B8E90B-5A83-4BA2-A9F9-707E8317EB29}" sibTransId="{C73E65C0-C97C-44F0-972E-4E4359252883}"/>
    <dgm:cxn modelId="{7CD4A26F-14D3-4551-A5B6-2AAB9421DEBC}" srcId="{126D4E55-B436-48E7-B773-A173C876FBEF}" destId="{9F1B17E6-3D6F-4736-B501-2FE75EC85695}" srcOrd="0" destOrd="0" parTransId="{DE9D6E01-C758-4696-A9E8-C28FA8C6C994}" sibTransId="{48733E99-C056-4DD1-9B54-8A4CED3B3601}"/>
    <dgm:cxn modelId="{E2F7FC1C-08E4-467F-B55F-30B201367B3F}" srcId="{9F1B17E6-3D6F-4736-B501-2FE75EC85695}" destId="{EE2CD959-0BFB-4F40-9C9E-C2E15B5504D8}" srcOrd="1" destOrd="0" parTransId="{69502801-03B7-48FE-8EE5-BDB86810003D}" sibTransId="{0611AD05-E99E-4CEA-B887-B9AA2CC7259D}"/>
    <dgm:cxn modelId="{DCA5134D-AECB-4BA8-BE57-98CC7DFFD5CC}" type="presOf" srcId="{9F1B17E6-3D6F-4736-B501-2FE75EC85695}" destId="{202C41EB-AB5E-4583-A22C-3B97A33F69A6}" srcOrd="0" destOrd="0" presId="urn:microsoft.com/office/officeart/2005/8/layout/orgChart1"/>
    <dgm:cxn modelId="{AE3D439F-A920-4395-BF80-33DD1AA9A669}" type="presOf" srcId="{EE2CD959-0BFB-4F40-9C9E-C2E15B5504D8}" destId="{01CB32C5-FE4C-4D0B-9510-E1F823FE71F1}" srcOrd="1" destOrd="0" presId="urn:microsoft.com/office/officeart/2005/8/layout/orgChart1"/>
    <dgm:cxn modelId="{A4FB8BB4-675F-4FC1-87A0-6AB7541C9D63}" type="presParOf" srcId="{12DB991C-FD67-4ADE-8D79-7A941F1A2520}" destId="{677B533A-318F-4700-9D0E-A48F1ECB445A}" srcOrd="0" destOrd="0" presId="urn:microsoft.com/office/officeart/2005/8/layout/orgChart1"/>
    <dgm:cxn modelId="{75AF6326-FBB8-425E-9B27-151FE3186ED6}" type="presParOf" srcId="{677B533A-318F-4700-9D0E-A48F1ECB445A}" destId="{308AE310-5B05-4A9C-BA64-F0035AF633AC}" srcOrd="0" destOrd="0" presId="urn:microsoft.com/office/officeart/2005/8/layout/orgChart1"/>
    <dgm:cxn modelId="{E704BA9C-81E9-4AFC-AA51-B2474DA76EF4}" type="presParOf" srcId="{308AE310-5B05-4A9C-BA64-F0035AF633AC}" destId="{202C41EB-AB5E-4583-A22C-3B97A33F69A6}" srcOrd="0" destOrd="0" presId="urn:microsoft.com/office/officeart/2005/8/layout/orgChart1"/>
    <dgm:cxn modelId="{18E88B81-7222-443A-A75D-74FA138D3908}" type="presParOf" srcId="{308AE310-5B05-4A9C-BA64-F0035AF633AC}" destId="{D24B1C2A-DC0D-453A-9943-23787444B825}" srcOrd="1" destOrd="0" presId="urn:microsoft.com/office/officeart/2005/8/layout/orgChart1"/>
    <dgm:cxn modelId="{AE3558B6-8DC9-46A6-B0B4-698C4C193DA5}" type="presParOf" srcId="{677B533A-318F-4700-9D0E-A48F1ECB445A}" destId="{EFF3A616-F994-42DA-B576-FAEF72025A9F}" srcOrd="1" destOrd="0" presId="urn:microsoft.com/office/officeart/2005/8/layout/orgChart1"/>
    <dgm:cxn modelId="{12E6F4F3-C367-4280-AAF1-0FE0763B9936}" type="presParOf" srcId="{EFF3A616-F994-42DA-B576-FAEF72025A9F}" destId="{7896A35A-98CB-49C7-B790-A7FBA262CF6D}" srcOrd="0" destOrd="0" presId="urn:microsoft.com/office/officeart/2005/8/layout/orgChart1"/>
    <dgm:cxn modelId="{56C71798-1339-4B99-96C3-1FFD67AEC19F}" type="presParOf" srcId="{EFF3A616-F994-42DA-B576-FAEF72025A9F}" destId="{3581B6B3-4DB4-478E-8A32-5DE534C04082}" srcOrd="1" destOrd="0" presId="urn:microsoft.com/office/officeart/2005/8/layout/orgChart1"/>
    <dgm:cxn modelId="{5C921EB9-8F2D-47FE-81AE-10AC42EB15E2}" type="presParOf" srcId="{3581B6B3-4DB4-478E-8A32-5DE534C04082}" destId="{6F27C27A-5A7B-408A-AB23-532BC31086ED}" srcOrd="0" destOrd="0" presId="urn:microsoft.com/office/officeart/2005/8/layout/orgChart1"/>
    <dgm:cxn modelId="{90D5AB96-9419-45C6-98E4-97B2ADDCE4FD}" type="presParOf" srcId="{6F27C27A-5A7B-408A-AB23-532BC31086ED}" destId="{EDFF321F-BB95-44C8-AEB8-DAB36E53479A}" srcOrd="0" destOrd="0" presId="urn:microsoft.com/office/officeart/2005/8/layout/orgChart1"/>
    <dgm:cxn modelId="{57F73C69-7979-4C88-A88D-893A5616045C}" type="presParOf" srcId="{6F27C27A-5A7B-408A-AB23-532BC31086ED}" destId="{F6585420-2ED1-4A23-99EF-5F5F9D6DEE5C}" srcOrd="1" destOrd="0" presId="urn:microsoft.com/office/officeart/2005/8/layout/orgChart1"/>
    <dgm:cxn modelId="{72BF1364-55C4-41A3-8744-A8D0E57844FC}" type="presParOf" srcId="{3581B6B3-4DB4-478E-8A32-5DE534C04082}" destId="{6C1298C7-BA82-4508-8808-993518DF5BB6}" srcOrd="1" destOrd="0" presId="urn:microsoft.com/office/officeart/2005/8/layout/orgChart1"/>
    <dgm:cxn modelId="{609AD7BF-4F59-408B-BF41-600B3511A0E9}" type="presParOf" srcId="{3581B6B3-4DB4-478E-8A32-5DE534C04082}" destId="{E4AC0962-0AE6-4D16-87C2-72DFE2B875CC}" srcOrd="2" destOrd="0" presId="urn:microsoft.com/office/officeart/2005/8/layout/orgChart1"/>
    <dgm:cxn modelId="{95680F83-CD49-42C3-9E1A-95C2E10FF04C}" type="presParOf" srcId="{EFF3A616-F994-42DA-B576-FAEF72025A9F}" destId="{FCF48BE4-88E2-464C-A028-27E2676A013D}" srcOrd="2" destOrd="0" presId="urn:microsoft.com/office/officeart/2005/8/layout/orgChart1"/>
    <dgm:cxn modelId="{51BD7DCF-8681-4DF3-B0C6-F7B3DBE13D11}" type="presParOf" srcId="{EFF3A616-F994-42DA-B576-FAEF72025A9F}" destId="{55AB5C2B-0DBD-48E5-A976-03584A1623C3}" srcOrd="3" destOrd="0" presId="urn:microsoft.com/office/officeart/2005/8/layout/orgChart1"/>
    <dgm:cxn modelId="{74BB67A7-4608-491E-8734-56A9C39466CA}" type="presParOf" srcId="{55AB5C2B-0DBD-48E5-A976-03584A1623C3}" destId="{C4077E41-A4C9-4317-ACF7-D988956733AF}" srcOrd="0" destOrd="0" presId="urn:microsoft.com/office/officeart/2005/8/layout/orgChart1"/>
    <dgm:cxn modelId="{8E7EB60B-C704-4F64-B4F2-3BFB48215E4B}" type="presParOf" srcId="{C4077E41-A4C9-4317-ACF7-D988956733AF}" destId="{E69E3A5D-0792-4C38-85EC-9029FA7820D6}" srcOrd="0" destOrd="0" presId="urn:microsoft.com/office/officeart/2005/8/layout/orgChart1"/>
    <dgm:cxn modelId="{C09D38CC-8524-480E-81DD-ADC4FEA99C1D}" type="presParOf" srcId="{C4077E41-A4C9-4317-ACF7-D988956733AF}" destId="{01CB32C5-FE4C-4D0B-9510-E1F823FE71F1}" srcOrd="1" destOrd="0" presId="urn:microsoft.com/office/officeart/2005/8/layout/orgChart1"/>
    <dgm:cxn modelId="{D0FAB805-BF7A-40BE-8F81-056204CD534D}" type="presParOf" srcId="{55AB5C2B-0DBD-48E5-A976-03584A1623C3}" destId="{61CEEE10-BFB1-4A8E-90A4-7BECA1029E5B}" srcOrd="1" destOrd="0" presId="urn:microsoft.com/office/officeart/2005/8/layout/orgChart1"/>
    <dgm:cxn modelId="{515876D7-B728-4A02-A803-BC999F4FA3D7}" type="presParOf" srcId="{55AB5C2B-0DBD-48E5-A976-03584A1623C3}" destId="{8A0DCC77-0994-47FE-BF47-DF4C44649B98}" srcOrd="2" destOrd="0" presId="urn:microsoft.com/office/officeart/2005/8/layout/orgChart1"/>
    <dgm:cxn modelId="{0E59F7A9-1394-43F6-A6D3-77DCB08D6989}" type="presParOf" srcId="{EFF3A616-F994-42DA-B576-FAEF72025A9F}" destId="{5B035E1E-0447-48AA-A952-1FE6EF0F39E2}" srcOrd="4" destOrd="0" presId="urn:microsoft.com/office/officeart/2005/8/layout/orgChart1"/>
    <dgm:cxn modelId="{E6E557CD-48FE-4236-B26D-1B86FD0B5C56}" type="presParOf" srcId="{EFF3A616-F994-42DA-B576-FAEF72025A9F}" destId="{610A6389-1A33-4684-B393-1875815EA7E7}" srcOrd="5" destOrd="0" presId="urn:microsoft.com/office/officeart/2005/8/layout/orgChart1"/>
    <dgm:cxn modelId="{2F285168-1952-40B8-89AE-528EFA7F1E96}" type="presParOf" srcId="{610A6389-1A33-4684-B393-1875815EA7E7}" destId="{E5DA581A-2F69-462F-92F4-C3B8DD2F70B0}" srcOrd="0" destOrd="0" presId="urn:microsoft.com/office/officeart/2005/8/layout/orgChart1"/>
    <dgm:cxn modelId="{4B833FEC-95D0-4670-BAC1-1CC77656589A}" type="presParOf" srcId="{E5DA581A-2F69-462F-92F4-C3B8DD2F70B0}" destId="{7C272917-B22E-4452-9EEB-717FE3D22EF0}" srcOrd="0" destOrd="0" presId="urn:microsoft.com/office/officeart/2005/8/layout/orgChart1"/>
    <dgm:cxn modelId="{7F9E6BF3-BA6B-4A39-9B2E-BCBA12E64CD7}" type="presParOf" srcId="{E5DA581A-2F69-462F-92F4-C3B8DD2F70B0}" destId="{1E492153-87CB-4C90-B8F0-E34FC33801E8}" srcOrd="1" destOrd="0" presId="urn:microsoft.com/office/officeart/2005/8/layout/orgChart1"/>
    <dgm:cxn modelId="{978ADC99-FC4B-430C-8627-F9E64F0A32E6}" type="presParOf" srcId="{610A6389-1A33-4684-B393-1875815EA7E7}" destId="{3BDC5156-FFEB-468A-A7E1-25AFAAF58D1D}" srcOrd="1" destOrd="0" presId="urn:microsoft.com/office/officeart/2005/8/layout/orgChart1"/>
    <dgm:cxn modelId="{C7962867-A3E8-4E86-8915-A8EFC1880AF3}" type="presParOf" srcId="{610A6389-1A33-4684-B393-1875815EA7E7}" destId="{93B0C454-3C3C-4A1C-BEAD-73BB08A5D3E0}" srcOrd="2" destOrd="0" presId="urn:microsoft.com/office/officeart/2005/8/layout/orgChart1"/>
    <dgm:cxn modelId="{0221254C-9238-46EC-AEFB-A65B68AC60EB}" type="presParOf" srcId="{677B533A-318F-4700-9D0E-A48F1ECB445A}" destId="{B7A08300-7196-4A54-9353-B232283D8CA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035E1E-0447-48AA-A952-1FE6EF0F39E2}">
      <dsp:nvSpPr>
        <dsp:cNvPr id="0" name=""/>
        <dsp:cNvSpPr/>
      </dsp:nvSpPr>
      <dsp:spPr>
        <a:xfrm>
          <a:off x="3388518" y="1546148"/>
          <a:ext cx="2397401" cy="4160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038"/>
              </a:lnTo>
              <a:lnTo>
                <a:pt x="2397401" y="208038"/>
              </a:lnTo>
              <a:lnTo>
                <a:pt x="2397401" y="4160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F48BE4-88E2-464C-A028-27E2676A013D}">
      <dsp:nvSpPr>
        <dsp:cNvPr id="0" name=""/>
        <dsp:cNvSpPr/>
      </dsp:nvSpPr>
      <dsp:spPr>
        <a:xfrm>
          <a:off x="3342798" y="1546148"/>
          <a:ext cx="91440" cy="4160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60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96A35A-98CB-49C7-B790-A7FBA262CF6D}">
      <dsp:nvSpPr>
        <dsp:cNvPr id="0" name=""/>
        <dsp:cNvSpPr/>
      </dsp:nvSpPr>
      <dsp:spPr>
        <a:xfrm>
          <a:off x="991116" y="1546148"/>
          <a:ext cx="2397401" cy="416077"/>
        </a:xfrm>
        <a:custGeom>
          <a:avLst/>
          <a:gdLst/>
          <a:ahLst/>
          <a:cxnLst/>
          <a:rect l="0" t="0" r="0" b="0"/>
          <a:pathLst>
            <a:path>
              <a:moveTo>
                <a:pt x="2397401" y="0"/>
              </a:moveTo>
              <a:lnTo>
                <a:pt x="2397401" y="208038"/>
              </a:lnTo>
              <a:lnTo>
                <a:pt x="0" y="208038"/>
              </a:lnTo>
              <a:lnTo>
                <a:pt x="0" y="41607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2C41EB-AB5E-4583-A22C-3B97A33F69A6}">
      <dsp:nvSpPr>
        <dsp:cNvPr id="0" name=""/>
        <dsp:cNvSpPr/>
      </dsp:nvSpPr>
      <dsp:spPr>
        <a:xfrm>
          <a:off x="2397856" y="555486"/>
          <a:ext cx="1981323" cy="99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Výnosy</a:t>
          </a:r>
          <a:endParaRPr lang="cs-CZ" sz="3000" kern="1200" dirty="0"/>
        </a:p>
      </dsp:txBody>
      <dsp:txXfrm>
        <a:off x="2397856" y="555486"/>
        <a:ext cx="1981323" cy="990661"/>
      </dsp:txXfrm>
    </dsp:sp>
    <dsp:sp modelId="{EDFF321F-BB95-44C8-AEB8-DAB36E53479A}">
      <dsp:nvSpPr>
        <dsp:cNvPr id="0" name=""/>
        <dsp:cNvSpPr/>
      </dsp:nvSpPr>
      <dsp:spPr>
        <a:xfrm>
          <a:off x="455" y="1962226"/>
          <a:ext cx="1981323" cy="99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provozní</a:t>
          </a:r>
          <a:endParaRPr lang="cs-CZ" sz="3000" kern="1200" dirty="0"/>
        </a:p>
      </dsp:txBody>
      <dsp:txXfrm>
        <a:off x="455" y="1962226"/>
        <a:ext cx="1981323" cy="990661"/>
      </dsp:txXfrm>
    </dsp:sp>
    <dsp:sp modelId="{E69E3A5D-0792-4C38-85EC-9029FA7820D6}">
      <dsp:nvSpPr>
        <dsp:cNvPr id="0" name=""/>
        <dsp:cNvSpPr/>
      </dsp:nvSpPr>
      <dsp:spPr>
        <a:xfrm>
          <a:off x="2397856" y="1962226"/>
          <a:ext cx="1981323" cy="99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finanční</a:t>
          </a:r>
          <a:endParaRPr lang="cs-CZ" sz="3000" kern="1200" dirty="0"/>
        </a:p>
      </dsp:txBody>
      <dsp:txXfrm>
        <a:off x="2397856" y="1962226"/>
        <a:ext cx="1981323" cy="990661"/>
      </dsp:txXfrm>
    </dsp:sp>
    <dsp:sp modelId="{7C272917-B22E-4452-9EEB-717FE3D22EF0}">
      <dsp:nvSpPr>
        <dsp:cNvPr id="0" name=""/>
        <dsp:cNvSpPr/>
      </dsp:nvSpPr>
      <dsp:spPr>
        <a:xfrm>
          <a:off x="4795258" y="1962226"/>
          <a:ext cx="1981323" cy="990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mimořádné</a:t>
          </a:r>
          <a:endParaRPr lang="cs-CZ" sz="3000" kern="1200" dirty="0"/>
        </a:p>
      </dsp:txBody>
      <dsp:txXfrm>
        <a:off x="4795258" y="1962226"/>
        <a:ext cx="1981323" cy="9906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6627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6628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26629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26630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1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2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3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4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5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6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7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8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9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26640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79E56F0-FBA0-4E8F-A2BF-A2A2E6535D8A}" type="datetimeFigureOut">
              <a:rPr lang="cs-CZ"/>
              <a:pPr/>
              <a:t>12.5.2013</a:t>
            </a:fld>
            <a:endParaRPr lang="cs-CZ"/>
          </a:p>
        </p:txBody>
      </p:sp>
      <p:sp>
        <p:nvSpPr>
          <p:cNvPr id="26641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6642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9188DEA-5ED3-401D-8FAB-509770DD310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2664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664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3" grpId="0"/>
      <p:bldP spid="26644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6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64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6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6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3F9579-D14F-499F-9C28-7DB1F300F87D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C7563C7-88C1-4DE9-AFAF-511792EE5EBD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206EEB4-2D90-441E-9203-69D45C62D40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104A83F-64E3-4585-86EF-9A468ECF4177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E14ED59-0EAF-400D-924B-1EAD201F2AD4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78333FA-2ABD-4C11-AC82-DC678E3C0776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BD71295-31ED-4F23-8D96-EE38AB1AA20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EC63629-F275-46C9-8D24-9D7923E5BC17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59CC2D8-4F75-45FF-996B-B199EE1A6DD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8EC20090-0C24-4938-85E2-53869FF33387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B02E07-9204-4816-B264-52FB93EE285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D372D27-ADF5-4C9B-97E0-7895453D95C2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5233DBD-AADC-4EF1-B2A8-7353108D86A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224170E3-261B-4B96-80DE-C199426BB688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F62FD09-8F2D-43F9-AA9B-DF3C4AC793DD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2424F64-6D85-4214-BE3F-B367B89E6750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4A16915-BD88-4110-B950-47680004A39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85D2E9D8-35E5-445E-8D0A-1E6938109680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364D0E4-4C00-4FE8-81A3-EC9D4939F21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FEB92FE1-E8F2-41F5-949F-60106553E9C4}" type="datetimeFigureOut">
              <a:rPr lang="cs-CZ"/>
              <a:pPr/>
              <a:t>12.5.2013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F84AD-6BBA-45BD-93CC-6B1A550325A4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0C099-0C36-45E8-8114-47048F2B7E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2" grpId="0" autoUpdateAnimBg="0"/>
      <p:bldP spid="4" grpId="0" build="p" autoUpdateAnimBg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C48AC-1775-4DAE-B632-478B31CC80AF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79733-7E81-489D-9BFC-043A16BFCA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/>
      <p:bldP spid="4" grpId="0" build="p" autoUpdateAnimBg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cs-CZ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fld id="{EFDF6523-7362-49BB-8938-9CC3FBB0BBDD}" type="slidenum">
              <a:rPr lang="cs-CZ"/>
              <a:pPr/>
              <a:t>‹#›</a:t>
            </a:fld>
            <a:endParaRPr lang="cs-CZ"/>
          </a:p>
        </p:txBody>
      </p:sp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560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560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560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560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560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2561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561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561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2561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25614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56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561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066CACE8-696E-4D02-813F-A2060CD8EBB0}" type="datetimeFigureOut">
              <a:rPr lang="cs-CZ"/>
              <a:pPr/>
              <a:t>12.5.2013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6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6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6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6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6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6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6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4" grpId="0"/>
      <p:bldP spid="25615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6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6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6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6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6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6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6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2151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25" name="Date Placeholder 4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6476F507-2550-43E2-96A9-3FDDE313A8E0}" type="datetimeFigureOut">
              <a:rPr lang="cs-CZ"/>
              <a:pPr>
                <a:defRPr/>
              </a:pPr>
              <a:t>12.5.2013</a:t>
            </a:fld>
            <a:endParaRPr lang="cs-CZ"/>
          </a:p>
        </p:txBody>
      </p:sp>
      <p:sp>
        <p:nvSpPr>
          <p:cNvPr id="12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641850" y="5724525"/>
            <a:ext cx="34925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8D11AC11-80B2-49E6-9F76-6B9256293A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</p:sldLayoutIdLst>
  <p:transition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Odpis" TargetMode="External"/><Relationship Id="rId2" Type="http://schemas.openxmlformats.org/officeDocument/2006/relationships/hyperlink" Target="http://cs.wikipedia.org/wiki/Investic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Zástupný symbol pro obsah 2"/>
          <p:cNvSpPr>
            <a:spLocks noGrp="1"/>
          </p:cNvSpPr>
          <p:nvPr>
            <p:ph type="subTitle" idx="4294967295"/>
          </p:nvPr>
        </p:nvSpPr>
        <p:spPr>
          <a:xfrm>
            <a:off x="457200" y="1268413"/>
            <a:ext cx="8229600" cy="4857750"/>
          </a:xfrm>
        </p:spPr>
        <p:txBody>
          <a:bodyPr anchor="ctr"/>
          <a:lstStyle/>
          <a:p>
            <a:pPr marL="0" indent="0" defTabSz="457200">
              <a:buFont typeface="Wingdings 3" pitchFamily="18" charset="2"/>
              <a:buNone/>
            </a:pPr>
            <a:endParaRPr lang="cs-CZ" sz="2600">
              <a:solidFill>
                <a:srgbClr val="424242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3175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5"/>
          <p:cNvSpPr>
            <a:spLocks noChangeArrowheads="1"/>
          </p:cNvSpPr>
          <p:nvPr/>
        </p:nvSpPr>
        <p:spPr bwMode="auto">
          <a:xfrm>
            <a:off x="3203575" y="2133600"/>
            <a:ext cx="3486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Ing. Veronika Dostálková MBA</a:t>
            </a:r>
          </a:p>
        </p:txBody>
      </p:sp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3276600" y="2708275"/>
            <a:ext cx="99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Výnosy</a:t>
            </a:r>
          </a:p>
        </p:txBody>
      </p:sp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3348038" y="3429000"/>
            <a:ext cx="2444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Finanční gramotnost</a:t>
            </a:r>
          </a:p>
        </p:txBody>
      </p:sp>
      <p:sp>
        <p:nvSpPr>
          <p:cNvPr id="12294" name="Rectangle 8"/>
          <p:cNvSpPr>
            <a:spLocks noChangeArrowheads="1"/>
          </p:cNvSpPr>
          <p:nvPr/>
        </p:nvSpPr>
        <p:spPr bwMode="auto">
          <a:xfrm>
            <a:off x="3563938" y="4005263"/>
            <a:ext cx="118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 3. ročník</a:t>
            </a:r>
          </a:p>
        </p:txBody>
      </p:sp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3419475" y="5229225"/>
            <a:ext cx="1238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Září 2012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 idx="4294967295"/>
          </p:nvPr>
        </p:nvSpPr>
        <p:spPr>
          <a:xfrm>
            <a:off x="611188" y="476250"/>
            <a:ext cx="3313112" cy="1701800"/>
          </a:xfrm>
        </p:spPr>
        <p:txBody>
          <a:bodyPr anchor="b"/>
          <a:lstStyle/>
          <a:p>
            <a:r>
              <a:rPr lang="cs-CZ" sz="4600"/>
              <a:t>ANOTACE</a:t>
            </a:r>
          </a:p>
        </p:txBody>
      </p:sp>
      <p:sp>
        <p:nvSpPr>
          <p:cNvPr id="13314" name="Zástupný symbol pro obsah 2"/>
          <p:cNvSpPr>
            <a:spLocks noGrp="1"/>
          </p:cNvSpPr>
          <p:nvPr>
            <p:ph type="subTitle" idx="4294967295"/>
          </p:nvPr>
        </p:nvSpPr>
        <p:spPr>
          <a:xfrm>
            <a:off x="827088" y="2349500"/>
            <a:ext cx="7216775" cy="3959225"/>
          </a:xfrm>
        </p:spPr>
        <p:txBody>
          <a:bodyPr/>
          <a:lstStyle/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cs-CZ" sz="2800">
                <a:solidFill>
                  <a:srgbClr val="424242"/>
                </a:solidFill>
                <a:cs typeface="Arial" charset="0"/>
              </a:rPr>
              <a:t>Záměrem této sady výukových materiálů s názvem </a:t>
            </a:r>
            <a:r>
              <a:rPr lang="cs-CZ" sz="2800" u="sng">
                <a:solidFill>
                  <a:srgbClr val="424242"/>
                </a:solidFill>
                <a:cs typeface="Arial" charset="0"/>
              </a:rPr>
              <a:t>Finanční gramotnost</a:t>
            </a:r>
            <a:r>
              <a:rPr lang="cs-CZ" sz="2800">
                <a:solidFill>
                  <a:srgbClr val="424242"/>
                </a:solidFill>
                <a:cs typeface="Arial" charset="0"/>
              </a:rPr>
              <a:t> je poskytnout studentům oboru Klempíř potřebné informace o bankovních produktech, spoření a zadlužování. 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cs-CZ" sz="2800">
                <a:solidFill>
                  <a:srgbClr val="424242"/>
                </a:solidFill>
                <a:cs typeface="Arial" charset="0"/>
              </a:rPr>
              <a:t>Jednotlivé DUMy (prezentace) v této sadě popíší postupně tematické oblasti, které jsou probírány v předmětu Ekonomika na naší SŠ. 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cs-CZ" sz="2800">
                <a:solidFill>
                  <a:srgbClr val="424242"/>
                </a:solidFill>
                <a:cs typeface="Arial" charset="0"/>
              </a:rPr>
              <a:t>Konkrétně tato prezentace je zaměřena na </a:t>
            </a:r>
            <a:r>
              <a:rPr lang="cs-CZ" sz="2800" u="sng">
                <a:solidFill>
                  <a:srgbClr val="424242"/>
                </a:solidFill>
                <a:cs typeface="Arial" charset="0"/>
              </a:rPr>
              <a:t>výnosy podniku.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133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4733925" y="2708275"/>
            <a:ext cx="3313113" cy="1701800"/>
          </a:xfrm>
        </p:spPr>
        <p:txBody>
          <a:bodyPr anchor="b">
            <a:normAutofit fontScale="90000"/>
          </a:bodyPr>
          <a:lstStyle/>
          <a:p>
            <a:r>
              <a:rPr lang="cs-CZ" sz="4200">
                <a:solidFill>
                  <a:srgbClr val="FFFFFF"/>
                </a:solidFill>
              </a:rPr>
              <a:t>Náklady, výnosy, hospodářský výsledek</a:t>
            </a:r>
          </a:p>
        </p:txBody>
      </p:sp>
      <p:sp>
        <p:nvSpPr>
          <p:cNvPr id="14338" name="Podnadpis 2"/>
          <p:cNvSpPr>
            <a:spLocks noGrp="1"/>
          </p:cNvSpPr>
          <p:nvPr>
            <p:ph type="subTitle" idx="4294967295"/>
          </p:nvPr>
        </p:nvSpPr>
        <p:spPr>
          <a:xfrm>
            <a:off x="4733925" y="4421188"/>
            <a:ext cx="3309938" cy="126047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cs-CZ">
                <a:solidFill>
                  <a:srgbClr val="424242"/>
                </a:solidFill>
              </a:rPr>
              <a:t>Výnosy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33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r>
              <a:rPr lang="cs-CZ"/>
              <a:t>Výnosy</a:t>
            </a:r>
          </a:p>
        </p:txBody>
      </p:sp>
      <p:sp>
        <p:nvSpPr>
          <p:cNvPr id="15362" name="Zástupný symbol pro obsah 1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>
              <a:buFont typeface="Wingdings 3" pitchFamily="18" charset="2"/>
              <a:buNone/>
            </a:pPr>
            <a:r>
              <a:rPr lang="cs-CZ"/>
              <a:t>Každý podnik při výrobě zboží, nebo poskytování služeb usiluje o co největší výnosy (příjmy).</a:t>
            </a:r>
          </a:p>
          <a:p>
            <a:pPr>
              <a:buFont typeface="Wingdings 3" pitchFamily="18" charset="2"/>
              <a:buNone/>
            </a:pPr>
            <a:endParaRPr lang="cs-CZ"/>
          </a:p>
          <a:p>
            <a:r>
              <a:rPr lang="cs-CZ"/>
              <a:t>Tržby za prodané zboží</a:t>
            </a:r>
          </a:p>
          <a:p>
            <a:r>
              <a:rPr lang="cs-CZ"/>
              <a:t>Tržby za poskytnuté služby</a:t>
            </a:r>
          </a:p>
          <a:p>
            <a:r>
              <a:rPr lang="cs-CZ"/>
              <a:t>Tržby z nájmů</a:t>
            </a:r>
          </a:p>
          <a:p>
            <a:r>
              <a:rPr lang="cs-CZ"/>
              <a:t>Příjmy z vkladů a investic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r>
              <a:rPr lang="cs-CZ"/>
              <a:t>Rozdělení výnosů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/>
          </a:bodyPr>
          <a:lstStyle/>
          <a:p>
            <a:r>
              <a:rPr lang="cs-CZ" sz="4000"/>
              <a:t>Charakteristika jednotlivých výnosů</a:t>
            </a:r>
          </a:p>
        </p:txBody>
      </p:sp>
      <p:sp>
        <p:nvSpPr>
          <p:cNvPr id="16385" name="Zástupný symbol pro obsah 1"/>
          <p:cNvSpPr>
            <a:spLocks noGrp="1"/>
          </p:cNvSpPr>
          <p:nvPr>
            <p:ph idx="4294967295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cs-CZ"/>
              <a:t>Provozní:</a:t>
            </a:r>
          </a:p>
          <a:p>
            <a:pPr>
              <a:lnSpc>
                <a:spcPct val="90000"/>
              </a:lnSpc>
            </a:pPr>
            <a:r>
              <a:rPr lang="cs-CZ"/>
              <a:t>získané v provozně-hospodářské činnosti podniku (tržby za prodej)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cs-CZ"/>
              <a:t>Finanční:</a:t>
            </a:r>
          </a:p>
          <a:p>
            <a:pPr>
              <a:lnSpc>
                <a:spcPct val="90000"/>
              </a:lnSpc>
            </a:pPr>
            <a:r>
              <a:rPr lang="cs-CZ"/>
              <a:t>získané z finančních </a:t>
            </a:r>
            <a:r>
              <a:rPr lang="cs-CZ">
                <a:hlinkClick r:id="rId2" tooltip="Investice"/>
              </a:rPr>
              <a:t>investic</a:t>
            </a:r>
            <a:r>
              <a:rPr lang="cs-CZ"/>
              <a:t>, cenných papírů, vkladů a účastí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cs-CZ"/>
              <a:t>Mimořádné:</a:t>
            </a:r>
          </a:p>
          <a:p>
            <a:pPr>
              <a:lnSpc>
                <a:spcPct val="90000"/>
              </a:lnSpc>
            </a:pPr>
            <a:r>
              <a:rPr lang="cs-CZ"/>
              <a:t>získané mimořádně, například prodejem </a:t>
            </a:r>
            <a:r>
              <a:rPr lang="cs-CZ">
                <a:hlinkClick r:id="rId3" tooltip="Odpis"/>
              </a:rPr>
              <a:t>odepsaných</a:t>
            </a:r>
            <a:r>
              <a:rPr lang="cs-CZ"/>
              <a:t> strojů.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2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r>
              <a:rPr lang="cs-CZ"/>
              <a:t>Cena</a:t>
            </a:r>
          </a:p>
        </p:txBody>
      </p:sp>
      <p:sp>
        <p:nvSpPr>
          <p:cNvPr id="17409" name="Zástupný symbol pro obsah 1"/>
          <p:cNvSpPr>
            <a:spLocks noGrp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cs-CZ"/>
              <a:t>Výši výnosů (tržeb) do značné míry ovlivňujeme cenou výrobků, nebo služeb.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cs-CZ">
                <a:solidFill>
                  <a:srgbClr val="FF0000"/>
                </a:solidFill>
              </a:rPr>
              <a:t>Cena:</a:t>
            </a:r>
          </a:p>
          <a:p>
            <a:pPr>
              <a:lnSpc>
                <a:spcPct val="90000"/>
              </a:lnSpc>
            </a:pPr>
            <a:r>
              <a:rPr lang="cs-CZ"/>
              <a:t>Cena výrobku určuje hodnotu výrobku.</a:t>
            </a:r>
          </a:p>
          <a:p>
            <a:pPr>
              <a:lnSpc>
                <a:spcPct val="90000"/>
              </a:lnSpc>
            </a:pPr>
            <a:r>
              <a:rPr lang="cs-CZ"/>
              <a:t>Cena výrobku nám pomáhá dosahovat požadovaného zisku.</a:t>
            </a:r>
          </a:p>
          <a:p>
            <a:pPr>
              <a:lnSpc>
                <a:spcPct val="90000"/>
              </a:lnSpc>
            </a:pPr>
            <a:r>
              <a:rPr lang="cs-CZ"/>
              <a:t>Cena výrobku je hodnota, kterou je zákazník ochotný za daný produkt zaplatit.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b="1" smtClean="0">
                <a:solidFill>
                  <a:srgbClr val="002060"/>
                </a:solidFill>
              </a:rPr>
              <a:t>ZDROJE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68263" indent="0" eaLnBrk="1" hangingPunct="1">
              <a:buFont typeface="Wingdings" pitchFamily="2" charset="2"/>
              <a:buNone/>
            </a:pPr>
            <a:endParaRPr lang="cs-CZ" smtClean="0"/>
          </a:p>
          <a:p>
            <a:pPr marL="68263" indent="0" eaLnBrk="1" hangingPunct="1">
              <a:buFont typeface="Wingdings" pitchFamily="2" charset="2"/>
              <a:buNone/>
            </a:pPr>
            <a:r>
              <a:rPr lang="cs-CZ" smtClean="0"/>
              <a:t>KLÍNSKÝ, Petr; MUNCH, Otto. </a:t>
            </a:r>
            <a:r>
              <a:rPr lang="cs-CZ" i="1" smtClean="0"/>
              <a:t>Ekonomika pro obchodní akademie a ostatní střední školy 1-4</a:t>
            </a:r>
            <a:r>
              <a:rPr lang="cs-CZ" smtClean="0"/>
              <a:t>. Praha: Fortuna, 2006, ISBN 80-7168-964-5. </a:t>
            </a:r>
          </a:p>
          <a:p>
            <a:pPr marL="68263" indent="0" eaLnBrk="1" hangingPunct="1">
              <a:buFont typeface="Wingdings" pitchFamily="2" charset="2"/>
              <a:buNone/>
            </a:pPr>
            <a:endParaRPr lang="cs-CZ" smtClean="0"/>
          </a:p>
          <a:p>
            <a:pPr marL="68263" indent="0" eaLnBrk="1" hangingPunct="1"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  <p:bldP spid="23554" grpId="0" build="p"/>
      <p:bldP spid="23554" grpId="1" build="p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64</TotalTime>
  <Words>211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Pixel</vt:lpstr>
      <vt:lpstr>Austin</vt:lpstr>
      <vt:lpstr>Snímek 1</vt:lpstr>
      <vt:lpstr>ANOTACE</vt:lpstr>
      <vt:lpstr>Náklady, výnosy, hospodářský výsledek</vt:lpstr>
      <vt:lpstr>Výnosy</vt:lpstr>
      <vt:lpstr>Rozdělení výnosů</vt:lpstr>
      <vt:lpstr>Charakteristika jednotlivých výnosů</vt:lpstr>
      <vt:lpstr>Cena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Náklady, výnosy, hospodářský výsledek</dc:title>
  <dc:creator>Veronika Dostálková</dc:creator>
  <cp:lastModifiedBy>Veronika - Dostálková</cp:lastModifiedBy>
  <cp:revision>12</cp:revision>
  <dcterms:created xsi:type="dcterms:W3CDTF">2012-08-06T10:14:17Z</dcterms:created>
  <dcterms:modified xsi:type="dcterms:W3CDTF">2013-05-12T08:36:50Z</dcterms:modified>
</cp:coreProperties>
</file>