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2" r:id="rId1"/>
    <p:sldMasterId id="2147483694" r:id="rId2"/>
  </p:sldMasterIdLst>
  <p:sldIdLst>
    <p:sldId id="264" r:id="rId3"/>
    <p:sldId id="265" r:id="rId4"/>
    <p:sldId id="256" r:id="rId5"/>
    <p:sldId id="257" r:id="rId6"/>
    <p:sldId id="258" r:id="rId7"/>
    <p:sldId id="259" r:id="rId8"/>
    <p:sldId id="260" r:id="rId9"/>
    <p:sldId id="261" r:id="rId10"/>
    <p:sldId id="262" r:id="rId11"/>
    <p:sldId id="267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90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26D4E55-B436-48E7-B773-A173C876FBEF}" type="doc">
      <dgm:prSet loTypeId="urn:microsoft.com/office/officeart/2005/8/layout/orgChart1" loCatId="hierarchy" qsTypeId="urn:microsoft.com/office/officeart/2005/8/quickstyle/simple1#11" qsCatId="simple" csTypeId="urn:microsoft.com/office/officeart/2005/8/colors/accent1_2#11" csCatId="accent1" phldr="1"/>
      <dgm:spPr/>
      <dgm:t>
        <a:bodyPr/>
        <a:lstStyle/>
        <a:p>
          <a:endParaRPr lang="cs-CZ"/>
        </a:p>
      </dgm:t>
    </dgm:pt>
    <dgm:pt modelId="{9F1B17E6-3D6F-4736-B501-2FE75EC85695}">
      <dgm:prSet phldrT="[Text]"/>
      <dgm:spPr/>
      <dgm:t>
        <a:bodyPr/>
        <a:lstStyle/>
        <a:p>
          <a:r>
            <a:rPr lang="cs-CZ" dirty="0" smtClean="0"/>
            <a:t>Hospodářský výsledek</a:t>
          </a:r>
          <a:endParaRPr lang="cs-CZ" dirty="0"/>
        </a:p>
      </dgm:t>
    </dgm:pt>
    <dgm:pt modelId="{DE9D6E01-C758-4696-A9E8-C28FA8C6C994}" type="parTrans" cxnId="{7CD4A26F-14D3-4551-A5B6-2AAB9421DEBC}">
      <dgm:prSet/>
      <dgm:spPr/>
      <dgm:t>
        <a:bodyPr/>
        <a:lstStyle/>
        <a:p>
          <a:endParaRPr lang="cs-CZ"/>
        </a:p>
      </dgm:t>
    </dgm:pt>
    <dgm:pt modelId="{48733E99-C056-4DD1-9B54-8A4CED3B3601}" type="sibTrans" cxnId="{7CD4A26F-14D3-4551-A5B6-2AAB9421DEBC}">
      <dgm:prSet/>
      <dgm:spPr/>
      <dgm:t>
        <a:bodyPr/>
        <a:lstStyle/>
        <a:p>
          <a:endParaRPr lang="cs-CZ"/>
        </a:p>
      </dgm:t>
    </dgm:pt>
    <dgm:pt modelId="{D9696CB3-C49F-4BFE-BBDC-330809E2D9EE}">
      <dgm:prSet phldrT="[Text]"/>
      <dgm:spPr/>
      <dgm:t>
        <a:bodyPr/>
        <a:lstStyle/>
        <a:p>
          <a:r>
            <a:rPr lang="cs-CZ" dirty="0" smtClean="0"/>
            <a:t>provozní</a:t>
          </a:r>
          <a:endParaRPr lang="cs-CZ" dirty="0"/>
        </a:p>
      </dgm:t>
    </dgm:pt>
    <dgm:pt modelId="{DFDA2A71-82D1-4055-A11F-F84B28018C27}" type="parTrans" cxnId="{9A6C0B86-928B-4E18-8A8F-ED9F1F6D29CF}">
      <dgm:prSet/>
      <dgm:spPr/>
      <dgm:t>
        <a:bodyPr/>
        <a:lstStyle/>
        <a:p>
          <a:endParaRPr lang="cs-CZ"/>
        </a:p>
      </dgm:t>
    </dgm:pt>
    <dgm:pt modelId="{A0D4A1CC-E586-47AF-AB96-F0DB4CDC0463}" type="sibTrans" cxnId="{9A6C0B86-928B-4E18-8A8F-ED9F1F6D29CF}">
      <dgm:prSet/>
      <dgm:spPr/>
      <dgm:t>
        <a:bodyPr/>
        <a:lstStyle/>
        <a:p>
          <a:endParaRPr lang="cs-CZ"/>
        </a:p>
      </dgm:t>
    </dgm:pt>
    <dgm:pt modelId="{EE2CD959-0BFB-4F40-9C9E-C2E15B5504D8}">
      <dgm:prSet phldrT="[Text]"/>
      <dgm:spPr/>
      <dgm:t>
        <a:bodyPr/>
        <a:lstStyle/>
        <a:p>
          <a:r>
            <a:rPr lang="cs-CZ" dirty="0" smtClean="0"/>
            <a:t>finanční</a:t>
          </a:r>
          <a:endParaRPr lang="cs-CZ" dirty="0"/>
        </a:p>
      </dgm:t>
    </dgm:pt>
    <dgm:pt modelId="{69502801-03B7-48FE-8EE5-BDB86810003D}" type="parTrans" cxnId="{E2F7FC1C-08E4-467F-B55F-30B201367B3F}">
      <dgm:prSet/>
      <dgm:spPr/>
      <dgm:t>
        <a:bodyPr/>
        <a:lstStyle/>
        <a:p>
          <a:endParaRPr lang="cs-CZ"/>
        </a:p>
      </dgm:t>
    </dgm:pt>
    <dgm:pt modelId="{0611AD05-E99E-4CEA-B887-B9AA2CC7259D}" type="sibTrans" cxnId="{E2F7FC1C-08E4-467F-B55F-30B201367B3F}">
      <dgm:prSet/>
      <dgm:spPr/>
      <dgm:t>
        <a:bodyPr/>
        <a:lstStyle/>
        <a:p>
          <a:endParaRPr lang="cs-CZ"/>
        </a:p>
      </dgm:t>
    </dgm:pt>
    <dgm:pt modelId="{B0E85FB2-C12D-45A0-B664-451CAAAAF0DC}">
      <dgm:prSet phldrT="[Text]"/>
      <dgm:spPr/>
      <dgm:t>
        <a:bodyPr/>
        <a:lstStyle/>
        <a:p>
          <a:r>
            <a:rPr lang="cs-CZ" dirty="0" smtClean="0"/>
            <a:t>mimořádný</a:t>
          </a:r>
          <a:endParaRPr lang="cs-CZ" dirty="0"/>
        </a:p>
      </dgm:t>
    </dgm:pt>
    <dgm:pt modelId="{D9B8E90B-5A83-4BA2-A9F9-707E8317EB29}" type="parTrans" cxnId="{1B89FFC4-98FA-4FB0-AB0A-028316B85E43}">
      <dgm:prSet/>
      <dgm:spPr/>
      <dgm:t>
        <a:bodyPr/>
        <a:lstStyle/>
        <a:p>
          <a:endParaRPr lang="cs-CZ"/>
        </a:p>
      </dgm:t>
    </dgm:pt>
    <dgm:pt modelId="{C73E65C0-C97C-44F0-972E-4E4359252883}" type="sibTrans" cxnId="{1B89FFC4-98FA-4FB0-AB0A-028316B85E43}">
      <dgm:prSet/>
      <dgm:spPr/>
      <dgm:t>
        <a:bodyPr/>
        <a:lstStyle/>
        <a:p>
          <a:endParaRPr lang="cs-CZ"/>
        </a:p>
      </dgm:t>
    </dgm:pt>
    <dgm:pt modelId="{12DB991C-FD67-4ADE-8D79-7A941F1A2520}" type="pres">
      <dgm:prSet presAssocID="{126D4E55-B436-48E7-B773-A173C876FBEF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677B533A-318F-4700-9D0E-A48F1ECB445A}" type="pres">
      <dgm:prSet presAssocID="{9F1B17E6-3D6F-4736-B501-2FE75EC85695}" presName="hierRoot1" presStyleCnt="0">
        <dgm:presLayoutVars>
          <dgm:hierBranch val="init"/>
        </dgm:presLayoutVars>
      </dgm:prSet>
      <dgm:spPr/>
    </dgm:pt>
    <dgm:pt modelId="{308AE310-5B05-4A9C-BA64-F0035AF633AC}" type="pres">
      <dgm:prSet presAssocID="{9F1B17E6-3D6F-4736-B501-2FE75EC85695}" presName="rootComposite1" presStyleCnt="0"/>
      <dgm:spPr/>
    </dgm:pt>
    <dgm:pt modelId="{202C41EB-AB5E-4583-A22C-3B97A33F69A6}" type="pres">
      <dgm:prSet presAssocID="{9F1B17E6-3D6F-4736-B501-2FE75EC85695}" presName="rootText1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D24B1C2A-DC0D-453A-9943-23787444B825}" type="pres">
      <dgm:prSet presAssocID="{9F1B17E6-3D6F-4736-B501-2FE75EC85695}" presName="rootConnector1" presStyleLbl="node1" presStyleIdx="0" presStyleCnt="0"/>
      <dgm:spPr/>
      <dgm:t>
        <a:bodyPr/>
        <a:lstStyle/>
        <a:p>
          <a:endParaRPr lang="cs-CZ"/>
        </a:p>
      </dgm:t>
    </dgm:pt>
    <dgm:pt modelId="{EFF3A616-F994-42DA-B576-FAEF72025A9F}" type="pres">
      <dgm:prSet presAssocID="{9F1B17E6-3D6F-4736-B501-2FE75EC85695}" presName="hierChild2" presStyleCnt="0"/>
      <dgm:spPr/>
    </dgm:pt>
    <dgm:pt modelId="{7896A35A-98CB-49C7-B790-A7FBA262CF6D}" type="pres">
      <dgm:prSet presAssocID="{DFDA2A71-82D1-4055-A11F-F84B28018C27}" presName="Name37" presStyleLbl="parChTrans1D2" presStyleIdx="0" presStyleCnt="3"/>
      <dgm:spPr/>
      <dgm:t>
        <a:bodyPr/>
        <a:lstStyle/>
        <a:p>
          <a:endParaRPr lang="cs-CZ"/>
        </a:p>
      </dgm:t>
    </dgm:pt>
    <dgm:pt modelId="{3581B6B3-4DB4-478E-8A32-5DE534C04082}" type="pres">
      <dgm:prSet presAssocID="{D9696CB3-C49F-4BFE-BBDC-330809E2D9EE}" presName="hierRoot2" presStyleCnt="0">
        <dgm:presLayoutVars>
          <dgm:hierBranch val="init"/>
        </dgm:presLayoutVars>
      </dgm:prSet>
      <dgm:spPr/>
    </dgm:pt>
    <dgm:pt modelId="{6F27C27A-5A7B-408A-AB23-532BC31086ED}" type="pres">
      <dgm:prSet presAssocID="{D9696CB3-C49F-4BFE-BBDC-330809E2D9EE}" presName="rootComposite" presStyleCnt="0"/>
      <dgm:spPr/>
    </dgm:pt>
    <dgm:pt modelId="{EDFF321F-BB95-44C8-AEB8-DAB36E53479A}" type="pres">
      <dgm:prSet presAssocID="{D9696CB3-C49F-4BFE-BBDC-330809E2D9EE}" presName="rootText" presStyleLbl="node2" presStyleIdx="0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F6585420-2ED1-4A23-99EF-5F5F9D6DEE5C}" type="pres">
      <dgm:prSet presAssocID="{D9696CB3-C49F-4BFE-BBDC-330809E2D9EE}" presName="rootConnector" presStyleLbl="node2" presStyleIdx="0" presStyleCnt="3"/>
      <dgm:spPr/>
      <dgm:t>
        <a:bodyPr/>
        <a:lstStyle/>
        <a:p>
          <a:endParaRPr lang="cs-CZ"/>
        </a:p>
      </dgm:t>
    </dgm:pt>
    <dgm:pt modelId="{6C1298C7-BA82-4508-8808-993518DF5BB6}" type="pres">
      <dgm:prSet presAssocID="{D9696CB3-C49F-4BFE-BBDC-330809E2D9EE}" presName="hierChild4" presStyleCnt="0"/>
      <dgm:spPr/>
    </dgm:pt>
    <dgm:pt modelId="{E4AC0962-0AE6-4D16-87C2-72DFE2B875CC}" type="pres">
      <dgm:prSet presAssocID="{D9696CB3-C49F-4BFE-BBDC-330809E2D9EE}" presName="hierChild5" presStyleCnt="0"/>
      <dgm:spPr/>
    </dgm:pt>
    <dgm:pt modelId="{FCF48BE4-88E2-464C-A028-27E2676A013D}" type="pres">
      <dgm:prSet presAssocID="{69502801-03B7-48FE-8EE5-BDB86810003D}" presName="Name37" presStyleLbl="parChTrans1D2" presStyleIdx="1" presStyleCnt="3"/>
      <dgm:spPr/>
      <dgm:t>
        <a:bodyPr/>
        <a:lstStyle/>
        <a:p>
          <a:endParaRPr lang="cs-CZ"/>
        </a:p>
      </dgm:t>
    </dgm:pt>
    <dgm:pt modelId="{55AB5C2B-0DBD-48E5-A976-03584A1623C3}" type="pres">
      <dgm:prSet presAssocID="{EE2CD959-0BFB-4F40-9C9E-C2E15B5504D8}" presName="hierRoot2" presStyleCnt="0">
        <dgm:presLayoutVars>
          <dgm:hierBranch val="init"/>
        </dgm:presLayoutVars>
      </dgm:prSet>
      <dgm:spPr/>
    </dgm:pt>
    <dgm:pt modelId="{C4077E41-A4C9-4317-ACF7-D988956733AF}" type="pres">
      <dgm:prSet presAssocID="{EE2CD959-0BFB-4F40-9C9E-C2E15B5504D8}" presName="rootComposite" presStyleCnt="0"/>
      <dgm:spPr/>
    </dgm:pt>
    <dgm:pt modelId="{E69E3A5D-0792-4C38-85EC-9029FA7820D6}" type="pres">
      <dgm:prSet presAssocID="{EE2CD959-0BFB-4F40-9C9E-C2E15B5504D8}" presName="rootText" presStyleLbl="node2" presStyleIdx="1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01CB32C5-FE4C-4D0B-9510-E1F823FE71F1}" type="pres">
      <dgm:prSet presAssocID="{EE2CD959-0BFB-4F40-9C9E-C2E15B5504D8}" presName="rootConnector" presStyleLbl="node2" presStyleIdx="1" presStyleCnt="3"/>
      <dgm:spPr/>
      <dgm:t>
        <a:bodyPr/>
        <a:lstStyle/>
        <a:p>
          <a:endParaRPr lang="cs-CZ"/>
        </a:p>
      </dgm:t>
    </dgm:pt>
    <dgm:pt modelId="{61CEEE10-BFB1-4A8E-90A4-7BECA1029E5B}" type="pres">
      <dgm:prSet presAssocID="{EE2CD959-0BFB-4F40-9C9E-C2E15B5504D8}" presName="hierChild4" presStyleCnt="0"/>
      <dgm:spPr/>
    </dgm:pt>
    <dgm:pt modelId="{8A0DCC77-0994-47FE-BF47-DF4C44649B98}" type="pres">
      <dgm:prSet presAssocID="{EE2CD959-0BFB-4F40-9C9E-C2E15B5504D8}" presName="hierChild5" presStyleCnt="0"/>
      <dgm:spPr/>
    </dgm:pt>
    <dgm:pt modelId="{5B035E1E-0447-48AA-A952-1FE6EF0F39E2}" type="pres">
      <dgm:prSet presAssocID="{D9B8E90B-5A83-4BA2-A9F9-707E8317EB29}" presName="Name37" presStyleLbl="parChTrans1D2" presStyleIdx="2" presStyleCnt="3"/>
      <dgm:spPr/>
      <dgm:t>
        <a:bodyPr/>
        <a:lstStyle/>
        <a:p>
          <a:endParaRPr lang="cs-CZ"/>
        </a:p>
      </dgm:t>
    </dgm:pt>
    <dgm:pt modelId="{610A6389-1A33-4684-B393-1875815EA7E7}" type="pres">
      <dgm:prSet presAssocID="{B0E85FB2-C12D-45A0-B664-451CAAAAF0DC}" presName="hierRoot2" presStyleCnt="0">
        <dgm:presLayoutVars>
          <dgm:hierBranch val="init"/>
        </dgm:presLayoutVars>
      </dgm:prSet>
      <dgm:spPr/>
    </dgm:pt>
    <dgm:pt modelId="{E5DA581A-2F69-462F-92F4-C3B8DD2F70B0}" type="pres">
      <dgm:prSet presAssocID="{B0E85FB2-C12D-45A0-B664-451CAAAAF0DC}" presName="rootComposite" presStyleCnt="0"/>
      <dgm:spPr/>
    </dgm:pt>
    <dgm:pt modelId="{7C272917-B22E-4452-9EEB-717FE3D22EF0}" type="pres">
      <dgm:prSet presAssocID="{B0E85FB2-C12D-45A0-B664-451CAAAAF0DC}" presName="rootText" presStyleLbl="node2" presStyleIdx="2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1E492153-87CB-4C90-B8F0-E34FC33801E8}" type="pres">
      <dgm:prSet presAssocID="{B0E85FB2-C12D-45A0-B664-451CAAAAF0DC}" presName="rootConnector" presStyleLbl="node2" presStyleIdx="2" presStyleCnt="3"/>
      <dgm:spPr/>
      <dgm:t>
        <a:bodyPr/>
        <a:lstStyle/>
        <a:p>
          <a:endParaRPr lang="cs-CZ"/>
        </a:p>
      </dgm:t>
    </dgm:pt>
    <dgm:pt modelId="{3BDC5156-FFEB-468A-A7E1-25AFAAF58D1D}" type="pres">
      <dgm:prSet presAssocID="{B0E85FB2-C12D-45A0-B664-451CAAAAF0DC}" presName="hierChild4" presStyleCnt="0"/>
      <dgm:spPr/>
    </dgm:pt>
    <dgm:pt modelId="{93B0C454-3C3C-4A1C-BEAD-73BB08A5D3E0}" type="pres">
      <dgm:prSet presAssocID="{B0E85FB2-C12D-45A0-B664-451CAAAAF0DC}" presName="hierChild5" presStyleCnt="0"/>
      <dgm:spPr/>
    </dgm:pt>
    <dgm:pt modelId="{B7A08300-7196-4A54-9353-B232283D8CA6}" type="pres">
      <dgm:prSet presAssocID="{9F1B17E6-3D6F-4736-B501-2FE75EC85695}" presName="hierChild3" presStyleCnt="0"/>
      <dgm:spPr/>
    </dgm:pt>
  </dgm:ptLst>
  <dgm:cxnLst>
    <dgm:cxn modelId="{16747D43-3EE0-4AEC-85A1-41CC2384EE24}" type="presOf" srcId="{B0E85FB2-C12D-45A0-B664-451CAAAAF0DC}" destId="{7C272917-B22E-4452-9EEB-717FE3D22EF0}" srcOrd="0" destOrd="0" presId="urn:microsoft.com/office/officeart/2005/8/layout/orgChart1"/>
    <dgm:cxn modelId="{8E2AFDC5-E4B5-44D8-A249-F1B028981B80}" type="presOf" srcId="{126D4E55-B436-48E7-B773-A173C876FBEF}" destId="{12DB991C-FD67-4ADE-8D79-7A941F1A2520}" srcOrd="0" destOrd="0" presId="urn:microsoft.com/office/officeart/2005/8/layout/orgChart1"/>
    <dgm:cxn modelId="{E9C2CFCC-CD3E-4920-949B-F86C0834F9C6}" type="presOf" srcId="{B0E85FB2-C12D-45A0-B664-451CAAAAF0DC}" destId="{1E492153-87CB-4C90-B8F0-E34FC33801E8}" srcOrd="1" destOrd="0" presId="urn:microsoft.com/office/officeart/2005/8/layout/orgChart1"/>
    <dgm:cxn modelId="{9545A965-5490-4421-85E2-C692D38B1F73}" type="presOf" srcId="{D9696CB3-C49F-4BFE-BBDC-330809E2D9EE}" destId="{F6585420-2ED1-4A23-99EF-5F5F9D6DEE5C}" srcOrd="1" destOrd="0" presId="urn:microsoft.com/office/officeart/2005/8/layout/orgChart1"/>
    <dgm:cxn modelId="{40DE0594-7439-4D69-BD44-5826B8730C4B}" type="presOf" srcId="{EE2CD959-0BFB-4F40-9C9E-C2E15B5504D8}" destId="{01CB32C5-FE4C-4D0B-9510-E1F823FE71F1}" srcOrd="1" destOrd="0" presId="urn:microsoft.com/office/officeart/2005/8/layout/orgChart1"/>
    <dgm:cxn modelId="{26441354-E148-4C24-8802-3CEC00B992E1}" type="presOf" srcId="{69502801-03B7-48FE-8EE5-BDB86810003D}" destId="{FCF48BE4-88E2-464C-A028-27E2676A013D}" srcOrd="0" destOrd="0" presId="urn:microsoft.com/office/officeart/2005/8/layout/orgChart1"/>
    <dgm:cxn modelId="{AC8C1035-2CA6-45D2-B341-4AD194691254}" type="presOf" srcId="{9F1B17E6-3D6F-4736-B501-2FE75EC85695}" destId="{202C41EB-AB5E-4583-A22C-3B97A33F69A6}" srcOrd="0" destOrd="0" presId="urn:microsoft.com/office/officeart/2005/8/layout/orgChart1"/>
    <dgm:cxn modelId="{E2F7FC1C-08E4-467F-B55F-30B201367B3F}" srcId="{9F1B17E6-3D6F-4736-B501-2FE75EC85695}" destId="{EE2CD959-0BFB-4F40-9C9E-C2E15B5504D8}" srcOrd="1" destOrd="0" parTransId="{69502801-03B7-48FE-8EE5-BDB86810003D}" sibTransId="{0611AD05-E99E-4CEA-B887-B9AA2CC7259D}"/>
    <dgm:cxn modelId="{9A6C0B86-928B-4E18-8A8F-ED9F1F6D29CF}" srcId="{9F1B17E6-3D6F-4736-B501-2FE75EC85695}" destId="{D9696CB3-C49F-4BFE-BBDC-330809E2D9EE}" srcOrd="0" destOrd="0" parTransId="{DFDA2A71-82D1-4055-A11F-F84B28018C27}" sibTransId="{A0D4A1CC-E586-47AF-AB96-F0DB4CDC0463}"/>
    <dgm:cxn modelId="{F2C979FD-7013-4E4E-B86B-3DD61622493C}" type="presOf" srcId="{D9696CB3-C49F-4BFE-BBDC-330809E2D9EE}" destId="{EDFF321F-BB95-44C8-AEB8-DAB36E53479A}" srcOrd="0" destOrd="0" presId="urn:microsoft.com/office/officeart/2005/8/layout/orgChart1"/>
    <dgm:cxn modelId="{1B89FFC4-98FA-4FB0-AB0A-028316B85E43}" srcId="{9F1B17E6-3D6F-4736-B501-2FE75EC85695}" destId="{B0E85FB2-C12D-45A0-B664-451CAAAAF0DC}" srcOrd="2" destOrd="0" parTransId="{D9B8E90B-5A83-4BA2-A9F9-707E8317EB29}" sibTransId="{C73E65C0-C97C-44F0-972E-4E4359252883}"/>
    <dgm:cxn modelId="{7CD4A26F-14D3-4551-A5B6-2AAB9421DEBC}" srcId="{126D4E55-B436-48E7-B773-A173C876FBEF}" destId="{9F1B17E6-3D6F-4736-B501-2FE75EC85695}" srcOrd="0" destOrd="0" parTransId="{DE9D6E01-C758-4696-A9E8-C28FA8C6C994}" sibTransId="{48733E99-C056-4DD1-9B54-8A4CED3B3601}"/>
    <dgm:cxn modelId="{67D7443D-07CF-4D76-8A97-6A856E779AD6}" type="presOf" srcId="{9F1B17E6-3D6F-4736-B501-2FE75EC85695}" destId="{D24B1C2A-DC0D-453A-9943-23787444B825}" srcOrd="1" destOrd="0" presId="urn:microsoft.com/office/officeart/2005/8/layout/orgChart1"/>
    <dgm:cxn modelId="{36BCC7DF-B59D-417D-9774-B61E87088298}" type="presOf" srcId="{D9B8E90B-5A83-4BA2-A9F9-707E8317EB29}" destId="{5B035E1E-0447-48AA-A952-1FE6EF0F39E2}" srcOrd="0" destOrd="0" presId="urn:microsoft.com/office/officeart/2005/8/layout/orgChart1"/>
    <dgm:cxn modelId="{92C428AB-D86B-45A3-ACFF-2142D932111F}" type="presOf" srcId="{EE2CD959-0BFB-4F40-9C9E-C2E15B5504D8}" destId="{E69E3A5D-0792-4C38-85EC-9029FA7820D6}" srcOrd="0" destOrd="0" presId="urn:microsoft.com/office/officeart/2005/8/layout/orgChart1"/>
    <dgm:cxn modelId="{51C9D800-E4BB-43CC-AE0D-49ECC2648C5C}" type="presOf" srcId="{DFDA2A71-82D1-4055-A11F-F84B28018C27}" destId="{7896A35A-98CB-49C7-B790-A7FBA262CF6D}" srcOrd="0" destOrd="0" presId="urn:microsoft.com/office/officeart/2005/8/layout/orgChart1"/>
    <dgm:cxn modelId="{61CD9A89-B807-4B32-B8DA-BE07D1860B17}" type="presParOf" srcId="{12DB991C-FD67-4ADE-8D79-7A941F1A2520}" destId="{677B533A-318F-4700-9D0E-A48F1ECB445A}" srcOrd="0" destOrd="0" presId="urn:microsoft.com/office/officeart/2005/8/layout/orgChart1"/>
    <dgm:cxn modelId="{8ECF7BE8-44BF-4A2D-8C88-76EE2D5A5163}" type="presParOf" srcId="{677B533A-318F-4700-9D0E-A48F1ECB445A}" destId="{308AE310-5B05-4A9C-BA64-F0035AF633AC}" srcOrd="0" destOrd="0" presId="urn:microsoft.com/office/officeart/2005/8/layout/orgChart1"/>
    <dgm:cxn modelId="{5347BC4A-F0C6-4E1A-9E3D-ABBCD44FB351}" type="presParOf" srcId="{308AE310-5B05-4A9C-BA64-F0035AF633AC}" destId="{202C41EB-AB5E-4583-A22C-3B97A33F69A6}" srcOrd="0" destOrd="0" presId="urn:microsoft.com/office/officeart/2005/8/layout/orgChart1"/>
    <dgm:cxn modelId="{FD271EA6-519D-40A9-9C0F-CDCBA3778557}" type="presParOf" srcId="{308AE310-5B05-4A9C-BA64-F0035AF633AC}" destId="{D24B1C2A-DC0D-453A-9943-23787444B825}" srcOrd="1" destOrd="0" presId="urn:microsoft.com/office/officeart/2005/8/layout/orgChart1"/>
    <dgm:cxn modelId="{6DAE44A5-42FD-4366-A3BB-C15386D1C70C}" type="presParOf" srcId="{677B533A-318F-4700-9D0E-A48F1ECB445A}" destId="{EFF3A616-F994-42DA-B576-FAEF72025A9F}" srcOrd="1" destOrd="0" presId="urn:microsoft.com/office/officeart/2005/8/layout/orgChart1"/>
    <dgm:cxn modelId="{E1AF33A0-5C02-45A9-B36C-647B9839C305}" type="presParOf" srcId="{EFF3A616-F994-42DA-B576-FAEF72025A9F}" destId="{7896A35A-98CB-49C7-B790-A7FBA262CF6D}" srcOrd="0" destOrd="0" presId="urn:microsoft.com/office/officeart/2005/8/layout/orgChart1"/>
    <dgm:cxn modelId="{03B6CB65-0026-4DB0-B5F2-D567BC3D12E3}" type="presParOf" srcId="{EFF3A616-F994-42DA-B576-FAEF72025A9F}" destId="{3581B6B3-4DB4-478E-8A32-5DE534C04082}" srcOrd="1" destOrd="0" presId="urn:microsoft.com/office/officeart/2005/8/layout/orgChart1"/>
    <dgm:cxn modelId="{7C4D92B4-1C4D-4074-A530-67000ABE4BCD}" type="presParOf" srcId="{3581B6B3-4DB4-478E-8A32-5DE534C04082}" destId="{6F27C27A-5A7B-408A-AB23-532BC31086ED}" srcOrd="0" destOrd="0" presId="urn:microsoft.com/office/officeart/2005/8/layout/orgChart1"/>
    <dgm:cxn modelId="{41923B15-CD1B-4657-8B40-FA63616AE158}" type="presParOf" srcId="{6F27C27A-5A7B-408A-AB23-532BC31086ED}" destId="{EDFF321F-BB95-44C8-AEB8-DAB36E53479A}" srcOrd="0" destOrd="0" presId="urn:microsoft.com/office/officeart/2005/8/layout/orgChart1"/>
    <dgm:cxn modelId="{89A3B72A-EFF3-4446-8D59-16CAF724BFBC}" type="presParOf" srcId="{6F27C27A-5A7B-408A-AB23-532BC31086ED}" destId="{F6585420-2ED1-4A23-99EF-5F5F9D6DEE5C}" srcOrd="1" destOrd="0" presId="urn:microsoft.com/office/officeart/2005/8/layout/orgChart1"/>
    <dgm:cxn modelId="{0FAE551F-88B1-4CAD-994C-383C0006F82E}" type="presParOf" srcId="{3581B6B3-4DB4-478E-8A32-5DE534C04082}" destId="{6C1298C7-BA82-4508-8808-993518DF5BB6}" srcOrd="1" destOrd="0" presId="urn:microsoft.com/office/officeart/2005/8/layout/orgChart1"/>
    <dgm:cxn modelId="{41AC68B8-FD16-4481-B2DD-257368C7A77F}" type="presParOf" srcId="{3581B6B3-4DB4-478E-8A32-5DE534C04082}" destId="{E4AC0962-0AE6-4D16-87C2-72DFE2B875CC}" srcOrd="2" destOrd="0" presId="urn:microsoft.com/office/officeart/2005/8/layout/orgChart1"/>
    <dgm:cxn modelId="{1A55DC17-D613-450A-93FE-2AA0DD74EB09}" type="presParOf" srcId="{EFF3A616-F994-42DA-B576-FAEF72025A9F}" destId="{FCF48BE4-88E2-464C-A028-27E2676A013D}" srcOrd="2" destOrd="0" presId="urn:microsoft.com/office/officeart/2005/8/layout/orgChart1"/>
    <dgm:cxn modelId="{91B9E675-360C-4A49-A867-849644CE76A5}" type="presParOf" srcId="{EFF3A616-F994-42DA-B576-FAEF72025A9F}" destId="{55AB5C2B-0DBD-48E5-A976-03584A1623C3}" srcOrd="3" destOrd="0" presId="urn:microsoft.com/office/officeart/2005/8/layout/orgChart1"/>
    <dgm:cxn modelId="{FA15195E-82A4-4E20-96E3-D130671FF0AD}" type="presParOf" srcId="{55AB5C2B-0DBD-48E5-A976-03584A1623C3}" destId="{C4077E41-A4C9-4317-ACF7-D988956733AF}" srcOrd="0" destOrd="0" presId="urn:microsoft.com/office/officeart/2005/8/layout/orgChart1"/>
    <dgm:cxn modelId="{457281BB-C73C-43D2-9BE7-D0A0A0CE6FBF}" type="presParOf" srcId="{C4077E41-A4C9-4317-ACF7-D988956733AF}" destId="{E69E3A5D-0792-4C38-85EC-9029FA7820D6}" srcOrd="0" destOrd="0" presId="urn:microsoft.com/office/officeart/2005/8/layout/orgChart1"/>
    <dgm:cxn modelId="{4255D35C-6601-47AC-A33E-650465620B57}" type="presParOf" srcId="{C4077E41-A4C9-4317-ACF7-D988956733AF}" destId="{01CB32C5-FE4C-4D0B-9510-E1F823FE71F1}" srcOrd="1" destOrd="0" presId="urn:microsoft.com/office/officeart/2005/8/layout/orgChart1"/>
    <dgm:cxn modelId="{CEB51D3A-9E32-43BB-8102-D42A2F74AC98}" type="presParOf" srcId="{55AB5C2B-0DBD-48E5-A976-03584A1623C3}" destId="{61CEEE10-BFB1-4A8E-90A4-7BECA1029E5B}" srcOrd="1" destOrd="0" presId="urn:microsoft.com/office/officeart/2005/8/layout/orgChart1"/>
    <dgm:cxn modelId="{395B37FB-8FFC-41F8-B833-1BD346B0F6C9}" type="presParOf" srcId="{55AB5C2B-0DBD-48E5-A976-03584A1623C3}" destId="{8A0DCC77-0994-47FE-BF47-DF4C44649B98}" srcOrd="2" destOrd="0" presId="urn:microsoft.com/office/officeart/2005/8/layout/orgChart1"/>
    <dgm:cxn modelId="{D82D5C72-881B-437B-88A5-4F4FD2D4F9C5}" type="presParOf" srcId="{EFF3A616-F994-42DA-B576-FAEF72025A9F}" destId="{5B035E1E-0447-48AA-A952-1FE6EF0F39E2}" srcOrd="4" destOrd="0" presId="urn:microsoft.com/office/officeart/2005/8/layout/orgChart1"/>
    <dgm:cxn modelId="{C47011CE-1AF3-44E9-858B-74C9A140C5AF}" type="presParOf" srcId="{EFF3A616-F994-42DA-B576-FAEF72025A9F}" destId="{610A6389-1A33-4684-B393-1875815EA7E7}" srcOrd="5" destOrd="0" presId="urn:microsoft.com/office/officeart/2005/8/layout/orgChart1"/>
    <dgm:cxn modelId="{A023A0D1-73DC-499A-A663-76716AC726C4}" type="presParOf" srcId="{610A6389-1A33-4684-B393-1875815EA7E7}" destId="{E5DA581A-2F69-462F-92F4-C3B8DD2F70B0}" srcOrd="0" destOrd="0" presId="urn:microsoft.com/office/officeart/2005/8/layout/orgChart1"/>
    <dgm:cxn modelId="{38921312-9CB3-4E9A-B45B-22D03B5C2C25}" type="presParOf" srcId="{E5DA581A-2F69-462F-92F4-C3B8DD2F70B0}" destId="{7C272917-B22E-4452-9EEB-717FE3D22EF0}" srcOrd="0" destOrd="0" presId="urn:microsoft.com/office/officeart/2005/8/layout/orgChart1"/>
    <dgm:cxn modelId="{A9EA927B-0575-47D2-A624-937DEB5576FD}" type="presParOf" srcId="{E5DA581A-2F69-462F-92F4-C3B8DD2F70B0}" destId="{1E492153-87CB-4C90-B8F0-E34FC33801E8}" srcOrd="1" destOrd="0" presId="urn:microsoft.com/office/officeart/2005/8/layout/orgChart1"/>
    <dgm:cxn modelId="{651B4748-A361-485B-95CC-CEFE65B93A16}" type="presParOf" srcId="{610A6389-1A33-4684-B393-1875815EA7E7}" destId="{3BDC5156-FFEB-468A-A7E1-25AFAAF58D1D}" srcOrd="1" destOrd="0" presId="urn:microsoft.com/office/officeart/2005/8/layout/orgChart1"/>
    <dgm:cxn modelId="{1237E3BF-B5E8-44E2-9AB0-AAB5B3FD7D26}" type="presParOf" srcId="{610A6389-1A33-4684-B393-1875815EA7E7}" destId="{93B0C454-3C3C-4A1C-BEAD-73BB08A5D3E0}" srcOrd="2" destOrd="0" presId="urn:microsoft.com/office/officeart/2005/8/layout/orgChart1"/>
    <dgm:cxn modelId="{AEADB17B-0886-4DD3-B858-A7E6F9C9AE0A}" type="presParOf" srcId="{677B533A-318F-4700-9D0E-A48F1ECB445A}" destId="{B7A08300-7196-4A54-9353-B232283D8CA6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hidden">
            <a:xfrm>
              <a:off x="0" y="0"/>
              <a:ext cx="2208" cy="4320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6" name="Rectangle 4"/>
            <p:cNvSpPr>
              <a:spLocks noChangeArrowheads="1"/>
            </p:cNvSpPr>
            <p:nvPr/>
          </p:nvSpPr>
          <p:spPr bwMode="hidden">
            <a:xfrm>
              <a:off x="1081" y="1065"/>
              <a:ext cx="4679" cy="1596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grpSp>
          <p:nvGrpSpPr>
            <p:cNvPr id="7" name="Group 5"/>
            <p:cNvGrpSpPr>
              <a:grpSpLocks/>
            </p:cNvGrpSpPr>
            <p:nvPr/>
          </p:nvGrpSpPr>
          <p:grpSpPr bwMode="auto">
            <a:xfrm>
              <a:off x="0" y="672"/>
              <a:ext cx="1806" cy="1989"/>
              <a:chOff x="0" y="672"/>
              <a:chExt cx="1806" cy="1989"/>
            </a:xfrm>
          </p:grpSpPr>
          <p:sp>
            <p:nvSpPr>
              <p:cNvPr id="8" name="Rectangle 6"/>
              <p:cNvSpPr>
                <a:spLocks noChangeArrowheads="1"/>
              </p:cNvSpPr>
              <p:nvPr userDrawn="1"/>
            </p:nvSpPr>
            <p:spPr bwMode="auto">
              <a:xfrm>
                <a:off x="361" y="2257"/>
                <a:ext cx="363" cy="404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9" name="Rectangle 7"/>
              <p:cNvSpPr>
                <a:spLocks noChangeArrowheads="1"/>
              </p:cNvSpPr>
              <p:nvPr userDrawn="1"/>
            </p:nvSpPr>
            <p:spPr bwMode="auto">
              <a:xfrm>
                <a:off x="1081" y="1065"/>
                <a:ext cx="362" cy="405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0" name="Rectangle 8"/>
              <p:cNvSpPr>
                <a:spLocks noChangeArrowheads="1"/>
              </p:cNvSpPr>
              <p:nvPr userDrawn="1"/>
            </p:nvSpPr>
            <p:spPr bwMode="auto">
              <a:xfrm>
                <a:off x="1437" y="672"/>
                <a:ext cx="369" cy="400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1" name="Rectangle 9"/>
              <p:cNvSpPr>
                <a:spLocks noChangeArrowheads="1"/>
              </p:cNvSpPr>
              <p:nvPr userDrawn="1"/>
            </p:nvSpPr>
            <p:spPr bwMode="auto">
              <a:xfrm>
                <a:off x="719" y="2257"/>
                <a:ext cx="368" cy="404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2" name="Rectangle 10"/>
              <p:cNvSpPr>
                <a:spLocks noChangeArrowheads="1"/>
              </p:cNvSpPr>
              <p:nvPr userDrawn="1"/>
            </p:nvSpPr>
            <p:spPr bwMode="auto">
              <a:xfrm>
                <a:off x="1437" y="1065"/>
                <a:ext cx="369" cy="405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3" name="Rectangle 11"/>
              <p:cNvSpPr>
                <a:spLocks noChangeArrowheads="1"/>
              </p:cNvSpPr>
              <p:nvPr userDrawn="1"/>
            </p:nvSpPr>
            <p:spPr bwMode="auto">
              <a:xfrm>
                <a:off x="719" y="1464"/>
                <a:ext cx="368" cy="399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4" name="Rectangle 12"/>
              <p:cNvSpPr>
                <a:spLocks noChangeArrowheads="1"/>
              </p:cNvSpPr>
              <p:nvPr userDrawn="1"/>
            </p:nvSpPr>
            <p:spPr bwMode="auto">
              <a:xfrm>
                <a:off x="0" y="1464"/>
                <a:ext cx="367" cy="399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5" name="Rectangle 13"/>
              <p:cNvSpPr>
                <a:spLocks noChangeArrowheads="1"/>
              </p:cNvSpPr>
              <p:nvPr userDrawn="1"/>
            </p:nvSpPr>
            <p:spPr bwMode="auto">
              <a:xfrm>
                <a:off x="1081" y="1464"/>
                <a:ext cx="362" cy="399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6" name="Rectangle 14"/>
              <p:cNvSpPr>
                <a:spLocks noChangeArrowheads="1"/>
              </p:cNvSpPr>
              <p:nvPr userDrawn="1"/>
            </p:nvSpPr>
            <p:spPr bwMode="auto">
              <a:xfrm>
                <a:off x="361" y="1857"/>
                <a:ext cx="363" cy="406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7" name="Rectangle 15"/>
              <p:cNvSpPr>
                <a:spLocks noChangeArrowheads="1"/>
              </p:cNvSpPr>
              <p:nvPr userDrawn="1"/>
            </p:nvSpPr>
            <p:spPr bwMode="auto">
              <a:xfrm>
                <a:off x="719" y="1857"/>
                <a:ext cx="368" cy="406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</p:grpSp>
      </p:grpSp>
      <p:sp>
        <p:nvSpPr>
          <p:cNvPr id="28691" name="Rectangle 19"/>
          <p:cNvSpPr>
            <a:spLocks noGrp="1" noChangeArrowheads="1"/>
          </p:cNvSpPr>
          <p:nvPr>
            <p:ph type="ctrTitle"/>
          </p:nvPr>
        </p:nvSpPr>
        <p:spPr>
          <a:xfrm>
            <a:off x="2971800" y="1828800"/>
            <a:ext cx="6019800" cy="2209800"/>
          </a:xfrm>
        </p:spPr>
        <p:txBody>
          <a:bodyPr/>
          <a:lstStyle>
            <a:lvl1pPr>
              <a:defRPr sz="5000">
                <a:solidFill>
                  <a:srgbClr val="FFFFFF"/>
                </a:solidFill>
              </a:defRPr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28692" name="Rectangle 20"/>
          <p:cNvSpPr>
            <a:spLocks noGrp="1" noChangeArrowheads="1"/>
          </p:cNvSpPr>
          <p:nvPr>
            <p:ph type="subTitle" idx="1"/>
          </p:nvPr>
        </p:nvSpPr>
        <p:spPr>
          <a:xfrm>
            <a:off x="2971800" y="4267200"/>
            <a:ext cx="6019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3400"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18" name="Rectangle 16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A63D5C2-ABCE-40B1-A571-AD91DFA5113E}" type="datetimeFigureOut">
              <a:rPr lang="cs-CZ"/>
              <a:pPr>
                <a:defRPr/>
              </a:pPr>
              <a:t>16.5.2013</a:t>
            </a:fld>
            <a:endParaRPr lang="cs-CZ"/>
          </a:p>
        </p:txBody>
      </p:sp>
      <p:sp>
        <p:nvSpPr>
          <p:cNvPr id="19" name="Rectangle 1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" name="Rectangle 18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2C8083-830D-49F2-AD61-7D81C91698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6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69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91" grpId="0" autoUpdateAnimBg="0"/>
      <p:bldP spid="28692" grpId="0" build="p" autoUpdateAnimBg="0"/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7556554-AD3E-47E1-9115-2A68176054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DD1659A-4E46-430D-8D13-AC9022122339}" type="datetimeFigureOut">
              <a:rPr lang="cs-CZ"/>
              <a:pPr>
                <a:defRPr/>
              </a:pPr>
              <a:t>16.5.2013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3E95B08-DD15-4105-8DD2-649BB9FF63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A25720D-B9B0-41B8-88D3-A6EAFCB150BD}" type="datetimeFigureOut">
              <a:rPr lang="cs-CZ"/>
              <a:pPr>
                <a:defRPr/>
              </a:pPr>
              <a:t>16.5.2013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EE69E17-5888-4862-8496-28B72173B8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C03E526-B105-4665-B90E-E74B797300FF}" type="datetimeFigureOut">
              <a:rPr lang="cs-CZ"/>
              <a:pPr>
                <a:defRPr/>
              </a:pPr>
              <a:t>16.5.2013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F9A48F7-BD9A-4303-A417-A68C108039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BE7A256-6BD6-48B6-80EE-2DD9D3B2CB44}" type="datetimeFigureOut">
              <a:rPr lang="cs-CZ"/>
              <a:pPr>
                <a:defRPr/>
              </a:pPr>
              <a:t>16.5.2013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49B9C85-7A09-4472-9A01-BE104F668A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4584285-0A35-437A-8F6A-C02F0AA4E867}" type="datetimeFigureOut">
              <a:rPr lang="cs-CZ"/>
              <a:pPr>
                <a:defRPr/>
              </a:pPr>
              <a:t>16.5.2013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85B4B7-DC98-48E3-9A4F-40B9D0D814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4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3A83614-7604-47E3-87AB-8AF4878FCC81}" type="datetimeFigureOut">
              <a:rPr lang="cs-CZ"/>
              <a:pPr>
                <a:defRPr/>
              </a:pPr>
              <a:t>16.5.2013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1C48F05-0B20-4AD2-8613-10C042D0C0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EBE645F-B920-48B6-81C1-41D14E039119}" type="datetimeFigureOut">
              <a:rPr lang="cs-CZ"/>
              <a:pPr>
                <a:defRPr/>
              </a:pPr>
              <a:t>16.5.2013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02C29EE-5762-4906-B642-E3EEDB139A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8817445-863B-4DC7-95C1-5B85AED4D1DC}" type="datetimeFigureOut">
              <a:rPr lang="cs-CZ"/>
              <a:pPr>
                <a:defRPr/>
              </a:pPr>
              <a:t>16.5.2013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EDD6407-C8C8-48D7-A86E-B093685381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4323670-D794-453B-BF84-40EF61088536}" type="datetimeFigureOut">
              <a:rPr lang="cs-CZ"/>
              <a:pPr>
                <a:defRPr/>
              </a:pPr>
              <a:t>16.5.2013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457200"/>
            <a:ext cx="2057400" cy="5410200"/>
          </a:xfrm>
        </p:spPr>
        <p:txBody>
          <a:bodyPr vert="eaVert"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457200"/>
            <a:ext cx="6019800" cy="5410200"/>
          </a:xfrm>
        </p:spPr>
        <p:txBody>
          <a:bodyPr vert="eaVert"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3A93A0D-7C41-4ACD-B540-C365B2A270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DAE6295-8694-460C-8B3C-CA038FEDAC46}" type="datetimeFigureOut">
              <a:rPr lang="cs-CZ"/>
              <a:pPr>
                <a:defRPr/>
              </a:pPr>
              <a:t>16.5.2013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3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0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1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2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79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6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9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50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1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2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3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4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55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58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1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2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3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4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5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6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7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68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9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0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56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57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60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070C44-9F2E-47C5-9E09-5ACFA48FB897}" type="datetimeFigureOut">
              <a:rPr lang="cs-CZ"/>
              <a:pPr>
                <a:defRPr/>
              </a:pPr>
              <a:t>16.5.2013</a:t>
            </a:fld>
            <a:endParaRPr lang="cs-CZ"/>
          </a:p>
        </p:txBody>
      </p:sp>
      <p:sp>
        <p:nvSpPr>
          <p:cNvPr id="49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2A314C-2C0F-49B9-9CE3-674ABE331F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0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6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3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4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5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80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1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82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7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8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9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5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6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7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8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49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0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1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9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60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61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62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63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4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5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6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7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8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9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70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71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72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3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93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10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101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104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 rtlCol="0">
            <a:normAutofit/>
          </a:bodyPr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067816-1B35-4FBE-829F-5A505EAB5328}" type="datetimeFigureOut">
              <a:rPr lang="cs-CZ"/>
              <a:pPr>
                <a:defRPr/>
              </a:pPr>
              <a:t>16.5.2013</a:t>
            </a:fld>
            <a:endParaRPr lang="cs-CZ"/>
          </a:p>
        </p:txBody>
      </p:sp>
      <p:sp>
        <p:nvSpPr>
          <p:cNvPr id="49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AE11CA-7929-43FA-AC38-FC1B50CFA1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 Black" pitchFamily="34" charset="0"/>
              </a:defRPr>
            </a:lvl1pPr>
          </a:lstStyle>
          <a:p>
            <a:pPr>
              <a:defRPr/>
            </a:pPr>
            <a:fld id="{91F5A1B2-78BD-4954-84CF-56150C0D9F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028" name="Group 4"/>
          <p:cNvGrpSpPr>
            <a:grpSpLocks/>
          </p:cNvGrpSpPr>
          <p:nvPr/>
        </p:nvGrpSpPr>
        <p:grpSpPr bwMode="auto">
          <a:xfrm>
            <a:off x="0" y="0"/>
            <a:ext cx="9144000" cy="546100"/>
            <a:chOff x="0" y="0"/>
            <a:chExt cx="5760" cy="344"/>
          </a:xfrm>
        </p:grpSpPr>
        <p:sp>
          <p:nvSpPr>
            <p:cNvPr id="27653" name="Rectangle 5"/>
            <p:cNvSpPr>
              <a:spLocks noChangeArrowheads="1"/>
            </p:cNvSpPr>
            <p:nvPr/>
          </p:nvSpPr>
          <p:spPr bwMode="auto">
            <a:xfrm>
              <a:off x="0" y="0"/>
              <a:ext cx="180" cy="336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27654" name="Rectangle 6"/>
            <p:cNvSpPr>
              <a:spLocks noChangeArrowheads="1"/>
            </p:cNvSpPr>
            <p:nvPr/>
          </p:nvSpPr>
          <p:spPr bwMode="auto">
            <a:xfrm>
              <a:off x="260" y="85"/>
              <a:ext cx="5500" cy="1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27655" name="Rectangle 7"/>
            <p:cNvSpPr>
              <a:spLocks noChangeArrowheads="1"/>
            </p:cNvSpPr>
            <p:nvPr/>
          </p:nvSpPr>
          <p:spPr bwMode="auto">
            <a:xfrm>
              <a:off x="258" y="85"/>
              <a:ext cx="87" cy="89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hlink"/>
                </a:solidFill>
              </a:endParaRPr>
            </a:p>
          </p:txBody>
        </p:sp>
        <p:sp>
          <p:nvSpPr>
            <p:cNvPr id="27656" name="Rectangle 8"/>
            <p:cNvSpPr>
              <a:spLocks noChangeArrowheads="1"/>
            </p:cNvSpPr>
            <p:nvPr/>
          </p:nvSpPr>
          <p:spPr bwMode="auto">
            <a:xfrm>
              <a:off x="345" y="0"/>
              <a:ext cx="88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hlink"/>
                </a:solidFill>
              </a:endParaRPr>
            </a:p>
          </p:txBody>
        </p:sp>
        <p:sp>
          <p:nvSpPr>
            <p:cNvPr id="27657" name="Rectangle 9"/>
            <p:cNvSpPr>
              <a:spLocks noChangeArrowheads="1"/>
            </p:cNvSpPr>
            <p:nvPr/>
          </p:nvSpPr>
          <p:spPr bwMode="auto">
            <a:xfrm>
              <a:off x="345" y="85"/>
              <a:ext cx="88" cy="89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accent2"/>
                </a:solidFill>
              </a:endParaRPr>
            </a:p>
          </p:txBody>
        </p:sp>
        <p:sp>
          <p:nvSpPr>
            <p:cNvPr id="27658" name="Rectangle 10"/>
            <p:cNvSpPr>
              <a:spLocks noChangeArrowheads="1"/>
            </p:cNvSpPr>
            <p:nvPr/>
          </p:nvSpPr>
          <p:spPr bwMode="auto">
            <a:xfrm>
              <a:off x="173" y="173"/>
              <a:ext cx="86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hlink"/>
                </a:solidFill>
              </a:endParaRPr>
            </a:p>
          </p:txBody>
        </p:sp>
        <p:sp>
          <p:nvSpPr>
            <p:cNvPr id="27659" name="Rectangle 11"/>
            <p:cNvSpPr>
              <a:spLocks noChangeArrowheads="1"/>
            </p:cNvSpPr>
            <p:nvPr/>
          </p:nvSpPr>
          <p:spPr bwMode="auto">
            <a:xfrm>
              <a:off x="83" y="86"/>
              <a:ext cx="89" cy="87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27660" name="Rectangle 12"/>
            <p:cNvSpPr>
              <a:spLocks noChangeArrowheads="1"/>
            </p:cNvSpPr>
            <p:nvPr/>
          </p:nvSpPr>
          <p:spPr bwMode="auto">
            <a:xfrm>
              <a:off x="258" y="171"/>
              <a:ext cx="87" cy="87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accent2"/>
                </a:solidFill>
              </a:endParaRPr>
            </a:p>
          </p:txBody>
        </p:sp>
        <p:sp>
          <p:nvSpPr>
            <p:cNvPr id="27661" name="Rectangle 13"/>
            <p:cNvSpPr>
              <a:spLocks noChangeArrowheads="1"/>
            </p:cNvSpPr>
            <p:nvPr/>
          </p:nvSpPr>
          <p:spPr bwMode="auto">
            <a:xfrm>
              <a:off x="173" y="258"/>
              <a:ext cx="86" cy="86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accent2"/>
                </a:solidFill>
              </a:endParaRPr>
            </a:p>
          </p:txBody>
        </p:sp>
      </p:grpSp>
      <p:sp>
        <p:nvSpPr>
          <p:cNvPr id="27662" name="Rectangle 1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457200"/>
            <a:ext cx="8229600" cy="137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7663" name="Rectangle 1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81200"/>
            <a:ext cx="8229600" cy="3886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7664" name="Rectangle 16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fld id="{D901D7D3-9C1C-4066-AE3C-3A93D035F23B}" type="datetimeFigureOut">
              <a:rPr lang="cs-CZ"/>
              <a:pPr>
                <a:defRPr/>
              </a:pPr>
              <a:t>16.5.2013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8" r:id="rId1"/>
    <p:sldLayoutId id="2147483707" r:id="rId2"/>
    <p:sldLayoutId id="2147483706" r:id="rId3"/>
    <p:sldLayoutId id="2147483705" r:id="rId4"/>
    <p:sldLayoutId id="2147483704" r:id="rId5"/>
    <p:sldLayoutId id="2147483703" r:id="rId6"/>
    <p:sldLayoutId id="2147483702" r:id="rId7"/>
    <p:sldLayoutId id="2147483701" r:id="rId8"/>
    <p:sldLayoutId id="2147483700" r:id="rId9"/>
    <p:sldLayoutId id="2147483699" r:id="rId10"/>
    <p:sldLayoutId id="2147483698" r:id="rId11"/>
  </p:sldLayoutIdLst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76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76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276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76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76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76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76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76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76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76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76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76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76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76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76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76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76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76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62" grpId="0"/>
      <p:bldP spid="27663" grpId="0" build="p">
        <p:tmplLst>
          <p:tmpl lvl="1">
            <p:tnLst>
              <p:par>
                <p:cTn presetID="44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2766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27663"/>
                        </p:tgtEl>
                      </p:cBhvr>
                    </p:animEffect>
                    <p:anim calcmode="lin" valueType="num">
                      <p:cBhvr>
                        <p:cTn dur="500" fill="hold"/>
                        <p:tgtEl>
                          <p:spTgt spid="27663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27663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05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44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2766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27663"/>
                        </p:tgtEl>
                      </p:cBhvr>
                    </p:animEffect>
                    <p:anim calcmode="lin" valueType="num">
                      <p:cBhvr>
                        <p:cTn dur="500" fill="hold"/>
                        <p:tgtEl>
                          <p:spTgt spid="27663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27663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05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44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2766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27663"/>
                        </p:tgtEl>
                      </p:cBhvr>
                    </p:animEffect>
                    <p:anim calcmode="lin" valueType="num">
                      <p:cBhvr>
                        <p:cTn dur="500" fill="hold"/>
                        <p:tgtEl>
                          <p:spTgt spid="27663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27663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05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44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2766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27663"/>
                        </p:tgtEl>
                      </p:cBhvr>
                    </p:animEffect>
                    <p:anim calcmode="lin" valueType="num">
                      <p:cBhvr>
                        <p:cTn dur="500" fill="hold"/>
                        <p:tgtEl>
                          <p:spTgt spid="27663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27663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05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44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2766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27663"/>
                        </p:tgtEl>
                      </p:cBhvr>
                    </p:animEffect>
                    <p:anim calcmode="lin" valueType="num">
                      <p:cBhvr>
                        <p:cTn dur="500" fill="hold"/>
                        <p:tgtEl>
                          <p:spTgt spid="27663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27663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05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75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80000"/>
        <a:buFont typeface="Wingdings" pitchFamily="2" charset="2"/>
        <a:buChar char="¨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¨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Placeholder 1"/>
          <p:cNvSpPr>
            <a:spLocks noGrp="1"/>
          </p:cNvSpPr>
          <p:nvPr>
            <p:ph type="title"/>
          </p:nvPr>
        </p:nvSpPr>
        <p:spPr bwMode="auto">
          <a:xfrm>
            <a:off x="1042988" y="1027113"/>
            <a:ext cx="7024687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3315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42988" y="2324100"/>
            <a:ext cx="6777037" cy="3508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25" name="Date Placeholder 4"/>
          <p:cNvSpPr>
            <a:spLocks noGrp="1"/>
          </p:cNvSpPr>
          <p:nvPr>
            <p:ph type="dt" sz="half" idx="2"/>
          </p:nvPr>
        </p:nvSpPr>
        <p:spPr>
          <a:xfrm>
            <a:off x="5997575" y="2238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F3BF9AC5-1697-4C49-8830-91A424505ACA}" type="datetimeFigureOut">
              <a:rPr lang="cs-CZ"/>
              <a:pPr>
                <a:defRPr/>
              </a:pPr>
              <a:t>16.5.2013</a:t>
            </a:fld>
            <a:endParaRPr lang="cs-CZ"/>
          </a:p>
        </p:txBody>
      </p:sp>
      <p:sp>
        <p:nvSpPr>
          <p:cNvPr id="126" name="Footer Placeholder 5"/>
          <p:cNvSpPr>
            <a:spLocks noGrp="1"/>
          </p:cNvSpPr>
          <p:nvPr>
            <p:ph type="ftr" sz="quarter" idx="3"/>
          </p:nvPr>
        </p:nvSpPr>
        <p:spPr>
          <a:xfrm>
            <a:off x="4641850" y="5724525"/>
            <a:ext cx="34925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7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4649788" y="223838"/>
            <a:ext cx="13319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0BDCE2FD-3A8F-4F2E-A122-7F2426BAA4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</p:sldLayoutIdLst>
  <p:transition>
    <p:fade/>
  </p:transition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>
          <a:solidFill>
            <a:schemeClr val="accent1"/>
          </a:solidFill>
          <a:latin typeface="Arial" charset="0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Arial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Arial" charset="0"/>
          <a:ea typeface="+mn-ea"/>
          <a:cs typeface="+mn-cs"/>
        </a:defRPr>
      </a:lvl1pPr>
      <a:lvl2pPr marL="63976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Arial" charset="0"/>
          <a:ea typeface="+mn-ea"/>
          <a:cs typeface="+mn-cs"/>
        </a:defRPr>
      </a:lvl2pPr>
      <a:lvl3pPr marL="914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Arial" charset="0"/>
          <a:ea typeface="+mn-ea"/>
          <a:cs typeface="+mn-cs"/>
        </a:defRPr>
      </a:lvl3pPr>
      <a:lvl4pPr marL="112395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kern="1200">
          <a:solidFill>
            <a:schemeClr val="tx2"/>
          </a:solidFill>
          <a:latin typeface="Arial" charset="0"/>
          <a:ea typeface="+mn-ea"/>
          <a:cs typeface="+mn-cs"/>
        </a:defRPr>
      </a:lvl4pPr>
      <a:lvl5pPr marL="1325563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1600" kern="1200">
          <a:solidFill>
            <a:schemeClr val="tx2"/>
          </a:solidFill>
          <a:latin typeface="Arial" charset="0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ekonomikon.cz/byznys/druhy-obch-spolecnosti" TargetMode="Externa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9" name="Zástupný symbol pro obsah 2"/>
          <p:cNvSpPr>
            <a:spLocks noGrp="1"/>
          </p:cNvSpPr>
          <p:nvPr>
            <p:ph type="subTitle" idx="4294967295"/>
          </p:nvPr>
        </p:nvSpPr>
        <p:spPr>
          <a:xfrm>
            <a:off x="457200" y="1268413"/>
            <a:ext cx="8229600" cy="4857750"/>
          </a:xfrm>
        </p:spPr>
        <p:txBody>
          <a:bodyPr anchor="ctr"/>
          <a:lstStyle/>
          <a:p>
            <a:pPr marL="0" indent="0" defTabSz="457200" eaLnBrk="1" hangingPunct="1">
              <a:buFont typeface="Wingdings 3" pitchFamily="18" charset="2"/>
              <a:buNone/>
            </a:pPr>
            <a:endParaRPr lang="cs-CZ" sz="2600" smtClean="0">
              <a:solidFill>
                <a:srgbClr val="424242"/>
              </a:solidFill>
            </a:endParaRPr>
          </a:p>
        </p:txBody>
      </p:sp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381000" y="3175"/>
            <a:ext cx="9555163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87" name="Rectangle 5"/>
          <p:cNvSpPr>
            <a:spLocks noChangeArrowheads="1"/>
          </p:cNvSpPr>
          <p:nvPr/>
        </p:nvSpPr>
        <p:spPr bwMode="auto">
          <a:xfrm>
            <a:off x="3203575" y="2133600"/>
            <a:ext cx="34861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>
                <a:cs typeface="Arial" charset="0"/>
              </a:rPr>
              <a:t>Ing. Veronika Dostálková MBA</a:t>
            </a:r>
          </a:p>
        </p:txBody>
      </p:sp>
      <p:sp>
        <p:nvSpPr>
          <p:cNvPr id="16388" name="Rectangle 6"/>
          <p:cNvSpPr>
            <a:spLocks noChangeArrowheads="1"/>
          </p:cNvSpPr>
          <p:nvPr/>
        </p:nvSpPr>
        <p:spPr bwMode="auto">
          <a:xfrm>
            <a:off x="3276600" y="2708275"/>
            <a:ext cx="26606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>
                <a:cs typeface="Arial" charset="0"/>
              </a:rPr>
              <a:t>Hospodářský výsledek</a:t>
            </a:r>
          </a:p>
        </p:txBody>
      </p:sp>
      <p:sp>
        <p:nvSpPr>
          <p:cNvPr id="16389" name="Rectangle 7"/>
          <p:cNvSpPr>
            <a:spLocks noChangeArrowheads="1"/>
          </p:cNvSpPr>
          <p:nvPr/>
        </p:nvSpPr>
        <p:spPr bwMode="auto">
          <a:xfrm>
            <a:off x="3348038" y="3429000"/>
            <a:ext cx="24447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>
                <a:cs typeface="Arial" charset="0"/>
              </a:rPr>
              <a:t>Finanční gramotnost</a:t>
            </a:r>
          </a:p>
        </p:txBody>
      </p:sp>
      <p:sp>
        <p:nvSpPr>
          <p:cNvPr id="16390" name="Rectangle 8"/>
          <p:cNvSpPr>
            <a:spLocks noChangeArrowheads="1"/>
          </p:cNvSpPr>
          <p:nvPr/>
        </p:nvSpPr>
        <p:spPr bwMode="auto">
          <a:xfrm>
            <a:off x="3563938" y="4005263"/>
            <a:ext cx="11874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>
                <a:cs typeface="Arial" charset="0"/>
              </a:rPr>
              <a:t> 3. ročník</a:t>
            </a:r>
          </a:p>
        </p:txBody>
      </p:sp>
      <p:sp>
        <p:nvSpPr>
          <p:cNvPr id="16391" name="Rectangle 9"/>
          <p:cNvSpPr>
            <a:spLocks noChangeArrowheads="1"/>
          </p:cNvSpPr>
          <p:nvPr/>
        </p:nvSpPr>
        <p:spPr bwMode="auto">
          <a:xfrm>
            <a:off x="3419475" y="5229225"/>
            <a:ext cx="12382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>
                <a:cs typeface="Arial" charset="0"/>
              </a:rPr>
              <a:t>Září 2012 </a:t>
            </a: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4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2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2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22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89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 idx="4294967295"/>
          </p:nvPr>
        </p:nvSpPr>
        <p:spPr>
          <a:xfrm>
            <a:off x="611188" y="404813"/>
            <a:ext cx="3313112" cy="1701800"/>
          </a:xfrm>
        </p:spPr>
        <p:txBody>
          <a:bodyPr anchor="b"/>
          <a:lstStyle/>
          <a:p>
            <a:pPr eaLnBrk="1" hangingPunct="1"/>
            <a:r>
              <a:rPr lang="cs-CZ" sz="4600" smtClean="0"/>
              <a:t>ANOTACE</a:t>
            </a:r>
          </a:p>
        </p:txBody>
      </p:sp>
      <p:sp>
        <p:nvSpPr>
          <p:cNvPr id="13314" name="Zástupný symbol pro obsah 2"/>
          <p:cNvSpPr>
            <a:spLocks noGrp="1"/>
          </p:cNvSpPr>
          <p:nvPr>
            <p:ph type="subTitle" idx="4294967295"/>
          </p:nvPr>
        </p:nvSpPr>
        <p:spPr>
          <a:xfrm>
            <a:off x="684213" y="2060575"/>
            <a:ext cx="7216775" cy="3744913"/>
          </a:xfrm>
        </p:spPr>
        <p:txBody>
          <a:bodyPr/>
          <a:lstStyle/>
          <a:p>
            <a:pPr eaLnBrk="1" hangingPunct="1">
              <a:lnSpc>
                <a:spcPct val="70000"/>
              </a:lnSpc>
              <a:buFont typeface="Wingdings" pitchFamily="2" charset="2"/>
              <a:buNone/>
            </a:pPr>
            <a:endParaRPr lang="cs-CZ" sz="3400" smtClean="0">
              <a:solidFill>
                <a:srgbClr val="424242"/>
              </a:solidFill>
              <a:cs typeface="Arial" charset="0"/>
            </a:endParaRPr>
          </a:p>
          <a:p>
            <a:pPr eaLnBrk="1" hangingPunct="1">
              <a:lnSpc>
                <a:spcPct val="70000"/>
              </a:lnSpc>
              <a:buFont typeface="Wingdings" pitchFamily="2" charset="2"/>
              <a:buNone/>
            </a:pPr>
            <a:r>
              <a:rPr lang="cs-CZ" sz="2800" smtClean="0">
                <a:solidFill>
                  <a:srgbClr val="424242"/>
                </a:solidFill>
                <a:cs typeface="Arial" charset="0"/>
              </a:rPr>
              <a:t>Záměrem této sady výukových materiálů s názvem </a:t>
            </a:r>
            <a:r>
              <a:rPr lang="cs-CZ" sz="2800" u="sng" smtClean="0">
                <a:solidFill>
                  <a:srgbClr val="424242"/>
                </a:solidFill>
                <a:cs typeface="Arial" charset="0"/>
              </a:rPr>
              <a:t>Finanční gramotnost</a:t>
            </a:r>
            <a:r>
              <a:rPr lang="cs-CZ" sz="2800" smtClean="0">
                <a:solidFill>
                  <a:srgbClr val="424242"/>
                </a:solidFill>
                <a:cs typeface="Arial" charset="0"/>
              </a:rPr>
              <a:t> je poskytnout studentům oboru Klempíř potřebné informace o bankovních produktech, spoření a zadlužování. </a:t>
            </a:r>
          </a:p>
          <a:p>
            <a:pPr eaLnBrk="1" hangingPunct="1">
              <a:lnSpc>
                <a:spcPct val="70000"/>
              </a:lnSpc>
              <a:buFont typeface="Wingdings" pitchFamily="2" charset="2"/>
              <a:buNone/>
            </a:pPr>
            <a:r>
              <a:rPr lang="cs-CZ" sz="2800" smtClean="0">
                <a:solidFill>
                  <a:srgbClr val="424242"/>
                </a:solidFill>
                <a:cs typeface="Arial" charset="0"/>
              </a:rPr>
              <a:t>Jednotlivé DUMy (prezentace) v této sadě popíší postupně tematické oblasti, které jsou probírány v předmětu Ekonomika na naší SŠ. </a:t>
            </a:r>
          </a:p>
          <a:p>
            <a:pPr eaLnBrk="1" hangingPunct="1">
              <a:lnSpc>
                <a:spcPct val="70000"/>
              </a:lnSpc>
              <a:buFont typeface="Wingdings" pitchFamily="2" charset="2"/>
              <a:buNone/>
            </a:pPr>
            <a:r>
              <a:rPr lang="cs-CZ" sz="2800" smtClean="0">
                <a:solidFill>
                  <a:srgbClr val="424242"/>
                </a:solidFill>
                <a:cs typeface="Arial" charset="0"/>
              </a:rPr>
              <a:t>Konkrétně tato prezentace je zaměřena na </a:t>
            </a:r>
            <a:r>
              <a:rPr lang="cs-CZ" sz="2800" u="sng" smtClean="0">
                <a:solidFill>
                  <a:srgbClr val="424242"/>
                </a:solidFill>
                <a:cs typeface="Arial" charset="0"/>
              </a:rPr>
              <a:t>hospodářský výsledek podniku.</a:t>
            </a: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33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3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133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33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33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33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33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33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33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33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33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33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3" grpId="0"/>
      <p:bldP spid="13314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4733925" y="2708275"/>
            <a:ext cx="3313113" cy="1701800"/>
          </a:xfrm>
        </p:spPr>
        <p:txBody>
          <a:bodyPr anchor="b">
            <a:normAutofit fontScale="90000"/>
          </a:bodyPr>
          <a:lstStyle/>
          <a:p>
            <a:pPr eaLnBrk="1" hangingPunct="1">
              <a:defRPr/>
            </a:pPr>
            <a:r>
              <a:rPr lang="cs-CZ" sz="4200">
                <a:solidFill>
                  <a:srgbClr val="FFFFFF"/>
                </a:solidFill>
              </a:rPr>
              <a:t>Náklady, výnosy a hospodářský výsledek</a:t>
            </a:r>
          </a:p>
        </p:txBody>
      </p:sp>
      <p:sp>
        <p:nvSpPr>
          <p:cNvPr id="14338" name="Podnadpis 2"/>
          <p:cNvSpPr>
            <a:spLocks noGrp="1"/>
          </p:cNvSpPr>
          <p:nvPr>
            <p:ph type="subTitle" idx="4294967295"/>
          </p:nvPr>
        </p:nvSpPr>
        <p:spPr>
          <a:xfrm>
            <a:off x="4733925" y="4421188"/>
            <a:ext cx="3309938" cy="1260475"/>
          </a:xfrm>
        </p:spPr>
        <p:txBody>
          <a:bodyPr/>
          <a:lstStyle/>
          <a:p>
            <a:pPr marL="0" indent="0" eaLnBrk="1" hangingPunct="1">
              <a:buFont typeface="Wingdings" pitchFamily="2" charset="2"/>
              <a:buNone/>
            </a:pPr>
            <a:r>
              <a:rPr lang="cs-CZ" sz="2600" smtClean="0">
                <a:solidFill>
                  <a:srgbClr val="424242"/>
                </a:solidFill>
              </a:rPr>
              <a:t>Hospodářský výsledek</a:t>
            </a: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43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43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43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4338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2"/>
          <p:cNvSpPr>
            <a:spLocks noGrp="1"/>
          </p:cNvSpPr>
          <p:nvPr>
            <p:ph type="title" idx="4294967295"/>
          </p:nvPr>
        </p:nvSpPr>
        <p:spPr/>
        <p:txBody>
          <a:bodyPr anchor="b"/>
          <a:lstStyle/>
          <a:p>
            <a:pPr eaLnBrk="1" hangingPunct="1"/>
            <a:r>
              <a:rPr lang="cs-CZ" smtClean="0"/>
              <a:t>Hospodářský výsledek</a:t>
            </a:r>
          </a:p>
        </p:txBody>
      </p:sp>
      <p:sp>
        <p:nvSpPr>
          <p:cNvPr id="19458" name="Zástupný symbol pro obsah 1"/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pPr eaLnBrk="1" hangingPunct="1">
              <a:buFont typeface="Wingdings 3" pitchFamily="18" charset="2"/>
              <a:buNone/>
            </a:pPr>
            <a:endParaRPr lang="cs-CZ" smtClean="0">
              <a:solidFill>
                <a:srgbClr val="FF0000"/>
              </a:solidFill>
            </a:endParaRPr>
          </a:p>
          <a:p>
            <a:pPr eaLnBrk="1" hangingPunct="1">
              <a:buFont typeface="Wingdings 3" pitchFamily="18" charset="2"/>
              <a:buNone/>
            </a:pPr>
            <a:r>
              <a:rPr lang="cs-CZ" smtClean="0"/>
              <a:t>Hospodářský výsledek představuje rozdíl mezi celkovými výnosy a celkovými náklady firmy za určité období. Čím vyšší je kladný rozdíl mezi výnosy a náklady, tím vyšší je zisk.</a:t>
            </a: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94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94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194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945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945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945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7" grpId="0"/>
      <p:bldP spid="19458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2"/>
          <p:cNvSpPr>
            <a:spLocks noGrp="1"/>
          </p:cNvSpPr>
          <p:nvPr>
            <p:ph type="title" idx="4294967295"/>
          </p:nvPr>
        </p:nvSpPr>
        <p:spPr/>
        <p:txBody>
          <a:bodyPr anchor="b"/>
          <a:lstStyle/>
          <a:p>
            <a:pPr eaLnBrk="1" hangingPunct="1"/>
            <a:r>
              <a:rPr lang="cs-CZ" smtClean="0"/>
              <a:t>Výsledek hodpodaření</a:t>
            </a:r>
          </a:p>
        </p:txBody>
      </p:sp>
      <p:sp>
        <p:nvSpPr>
          <p:cNvPr id="15361" name="Zástupný symbol pro obsah 1"/>
          <p:cNvSpPr>
            <a:spLocks noGrp="1"/>
          </p:cNvSpPr>
          <p:nvPr>
            <p:ph idx="4294967295"/>
          </p:nvPr>
        </p:nvSpPr>
        <p:spPr/>
        <p:txBody>
          <a:bodyPr>
            <a:normAutofit fontScale="92500" lnSpcReduction="10000"/>
          </a:bodyPr>
          <a:lstStyle/>
          <a:p>
            <a:pPr eaLnBrk="1" hangingPunct="1">
              <a:lnSpc>
                <a:spcPct val="90000"/>
              </a:lnSpc>
              <a:buFont typeface="Wingdings 3" pitchFamily="18" charset="2"/>
              <a:buNone/>
              <a:defRPr/>
            </a:pPr>
            <a:r>
              <a:rPr lang="cs-CZ"/>
              <a:t>Rozhodujícím ukazatelem úspěšného podnikání je dosažený zisk.</a:t>
            </a:r>
          </a:p>
          <a:p>
            <a:pPr eaLnBrk="1" hangingPunct="1">
              <a:lnSpc>
                <a:spcPct val="90000"/>
              </a:lnSpc>
              <a:buFont typeface="Wingdings 3" pitchFamily="18" charset="2"/>
              <a:buNone/>
              <a:defRPr/>
            </a:pPr>
            <a:r>
              <a:rPr lang="cs-CZ"/>
              <a:t>Zisk je hlavním cílem firmy a představuje podnikatelský cíl.</a:t>
            </a:r>
          </a:p>
          <a:p>
            <a:pPr eaLnBrk="1" hangingPunct="1">
              <a:lnSpc>
                <a:spcPct val="90000"/>
              </a:lnSpc>
              <a:buFont typeface="Wingdings 3" pitchFamily="18" charset="2"/>
              <a:buNone/>
              <a:defRPr/>
            </a:pPr>
            <a:r>
              <a:rPr lang="cs-CZ"/>
              <a:t>Hospodářský výsledek podniku však nemusí být kladný tzn. Ziskový, ale může jím být ztráta.</a:t>
            </a:r>
          </a:p>
          <a:p>
            <a:pPr eaLnBrk="1" hangingPunct="1">
              <a:lnSpc>
                <a:spcPct val="90000"/>
              </a:lnSpc>
              <a:buFont typeface="Wingdings 3" pitchFamily="18" charset="2"/>
              <a:buNone/>
              <a:defRPr/>
            </a:pPr>
            <a:r>
              <a:rPr lang="cs-CZ"/>
              <a:t>Žádoucí pro podnik je snižovat co nejvíce náklady a maximalizovat výnosy.</a:t>
            </a: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04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4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204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53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53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53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536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536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536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536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536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536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536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536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536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1" grpId="0"/>
      <p:bldP spid="15361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2"/>
          <p:cNvSpPr>
            <a:spLocks noGrp="1"/>
          </p:cNvSpPr>
          <p:nvPr>
            <p:ph type="title" idx="4294967295"/>
          </p:nvPr>
        </p:nvSpPr>
        <p:spPr/>
        <p:txBody>
          <a:bodyPr anchor="b"/>
          <a:lstStyle/>
          <a:p>
            <a:pPr eaLnBrk="1" hangingPunct="1"/>
            <a:r>
              <a:rPr lang="cs-CZ" sz="4000" smtClean="0"/>
              <a:t>Rozdělení hospodářského výsledku</a:t>
            </a: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4294967295"/>
          </p:nvPr>
        </p:nvGraphicFramePr>
        <p:xfrm>
          <a:off x="1042988" y="2324100"/>
          <a:ext cx="6777037" cy="35083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15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15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215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5" grpId="0"/>
      <p:bldGraphic spid="4" grpId="0">
        <p:bldAsOne/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2"/>
          <p:cNvSpPr>
            <a:spLocks noGrp="1"/>
          </p:cNvSpPr>
          <p:nvPr>
            <p:ph type="title" idx="4294967295"/>
          </p:nvPr>
        </p:nvSpPr>
        <p:spPr/>
        <p:txBody>
          <a:bodyPr anchor="b"/>
          <a:lstStyle/>
          <a:p>
            <a:pPr eaLnBrk="1" hangingPunct="1"/>
            <a:r>
              <a:rPr lang="cs-CZ" smtClean="0"/>
              <a:t>Charakteristika</a:t>
            </a:r>
          </a:p>
        </p:txBody>
      </p:sp>
      <p:sp>
        <p:nvSpPr>
          <p:cNvPr id="2" name="Zástupný symbol pro obsah 1"/>
          <p:cNvSpPr>
            <a:spLocks noGrp="1"/>
          </p:cNvSpPr>
          <p:nvPr>
            <p:ph idx="4294967295"/>
          </p:nvPr>
        </p:nvSpPr>
        <p:spPr/>
        <p:txBody>
          <a:bodyPr>
            <a:normAutofit fontScale="92500" lnSpcReduction="10000"/>
          </a:bodyPr>
          <a:lstStyle/>
          <a:p>
            <a:pPr marL="365125" indent="-255588" eaLnBrk="1" hangingPunct="1">
              <a:lnSpc>
                <a:spcPct val="80000"/>
              </a:lnSpc>
              <a:buFont typeface="Wingdings 3" pitchFamily="18" charset="2"/>
              <a:buNone/>
              <a:defRPr/>
            </a:pPr>
            <a:r>
              <a:rPr lang="cs-CZ" sz="3100">
                <a:solidFill>
                  <a:srgbClr val="FF0000"/>
                </a:solidFill>
              </a:rPr>
              <a:t>Provozní HV:</a:t>
            </a:r>
          </a:p>
          <a:p>
            <a:pPr marL="365125" indent="-255588" eaLnBrk="1" hangingPunct="1">
              <a:lnSpc>
                <a:spcPct val="80000"/>
              </a:lnSpc>
              <a:buFont typeface="Wingdings 3" pitchFamily="18" charset="2"/>
              <a:buChar char=""/>
              <a:defRPr/>
            </a:pPr>
            <a:r>
              <a:rPr lang="cs-CZ" sz="3100"/>
              <a:t>provozní výnosy oproti provozním nákladům</a:t>
            </a:r>
          </a:p>
          <a:p>
            <a:pPr marL="365125" indent="-255588" eaLnBrk="1" hangingPunct="1">
              <a:lnSpc>
                <a:spcPct val="80000"/>
              </a:lnSpc>
              <a:buFont typeface="Wingdings 3" pitchFamily="18" charset="2"/>
              <a:buNone/>
              <a:defRPr/>
            </a:pPr>
            <a:r>
              <a:rPr lang="cs-CZ" sz="3100">
                <a:solidFill>
                  <a:srgbClr val="FF0000"/>
                </a:solidFill>
              </a:rPr>
              <a:t>Finanční HV:</a:t>
            </a:r>
          </a:p>
          <a:p>
            <a:pPr marL="365125" indent="-255588" eaLnBrk="1" hangingPunct="1">
              <a:lnSpc>
                <a:spcPct val="80000"/>
              </a:lnSpc>
              <a:buFont typeface="Wingdings 3" pitchFamily="18" charset="2"/>
              <a:buChar char=""/>
              <a:defRPr/>
            </a:pPr>
            <a:r>
              <a:rPr lang="cs-CZ" sz="3100"/>
              <a:t>finanční výnosy oproti finančním nákladům</a:t>
            </a:r>
            <a:endParaRPr lang="cs-CZ" sz="3100">
              <a:solidFill>
                <a:srgbClr val="FF0000"/>
              </a:solidFill>
            </a:endParaRPr>
          </a:p>
          <a:p>
            <a:pPr marL="365125" indent="-255588" eaLnBrk="1" hangingPunct="1">
              <a:lnSpc>
                <a:spcPct val="80000"/>
              </a:lnSpc>
              <a:buFont typeface="Wingdings 3" pitchFamily="18" charset="2"/>
              <a:buNone/>
              <a:defRPr/>
            </a:pPr>
            <a:r>
              <a:rPr lang="cs-CZ" sz="3100">
                <a:solidFill>
                  <a:srgbClr val="FF0000"/>
                </a:solidFill>
              </a:rPr>
              <a:t>Mimořádný HV:</a:t>
            </a:r>
          </a:p>
          <a:p>
            <a:pPr marL="365125" indent="-255588" eaLnBrk="1" hangingPunct="1">
              <a:lnSpc>
                <a:spcPct val="80000"/>
              </a:lnSpc>
              <a:buFont typeface="Wingdings 3" pitchFamily="18" charset="2"/>
              <a:buChar char=""/>
              <a:defRPr/>
            </a:pPr>
            <a:r>
              <a:rPr lang="cs-CZ" sz="3100"/>
              <a:t>mimořádné výnosy oproti mimořádným nákladům</a:t>
            </a:r>
          </a:p>
          <a:p>
            <a:pPr marL="365125" indent="-255588" eaLnBrk="1" hangingPunct="1">
              <a:lnSpc>
                <a:spcPct val="80000"/>
              </a:lnSpc>
              <a:buFont typeface="Wingdings 3" pitchFamily="18" charset="2"/>
              <a:buChar char=""/>
              <a:defRPr/>
            </a:pPr>
            <a:endParaRPr lang="cs-CZ" sz="3100">
              <a:solidFill>
                <a:srgbClr val="FF0000"/>
              </a:solidFill>
            </a:endParaRPr>
          </a:p>
          <a:p>
            <a:pPr marL="365125" indent="-255588" eaLnBrk="1" hangingPunct="1">
              <a:lnSpc>
                <a:spcPct val="80000"/>
              </a:lnSpc>
              <a:buFont typeface="Wingdings 3" pitchFamily="18" charset="2"/>
              <a:buNone/>
              <a:defRPr/>
            </a:pPr>
            <a:r>
              <a:rPr lang="cs-CZ" sz="3100"/>
              <a:t>Součtem těchto tří druhů HV získáme finální hospodářský výsledek před zdaněním.</a:t>
            </a:r>
            <a:endParaRPr lang="cs-CZ" sz="310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25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25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225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29" grpId="0"/>
      <p:bldP spid="2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2"/>
          <p:cNvSpPr>
            <a:spLocks noGrp="1"/>
          </p:cNvSpPr>
          <p:nvPr>
            <p:ph type="title" idx="4294967295"/>
          </p:nvPr>
        </p:nvSpPr>
        <p:spPr/>
        <p:txBody>
          <a:bodyPr anchor="b"/>
          <a:lstStyle/>
          <a:p>
            <a:pPr eaLnBrk="1" hangingPunct="1"/>
            <a:r>
              <a:rPr lang="cs-CZ" smtClean="0"/>
              <a:t>Zisk</a:t>
            </a:r>
          </a:p>
        </p:txBody>
      </p:sp>
      <p:sp>
        <p:nvSpPr>
          <p:cNvPr id="2" name="Zástupný symbol pro obsah 1"/>
          <p:cNvSpPr>
            <a:spLocks noGrp="1"/>
          </p:cNvSpPr>
          <p:nvPr>
            <p:ph idx="4294967295"/>
          </p:nvPr>
        </p:nvSpPr>
        <p:spPr/>
        <p:txBody>
          <a:bodyPr>
            <a:normAutofit fontScale="92500" lnSpcReduction="20000"/>
          </a:bodyPr>
          <a:lstStyle/>
          <a:p>
            <a:pPr marL="365125" indent="-255588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s-CZ" sz="2800" b="1"/>
              <a:t>Zisk</a:t>
            </a:r>
            <a:r>
              <a:rPr lang="cs-CZ" sz="2800"/>
              <a:t> podléhá zdanění. O rozdělení zdaněného zisku rozhoduje </a:t>
            </a:r>
            <a:r>
              <a:rPr lang="cs-CZ" sz="2800">
                <a:hlinkClick r:id="rId2" tooltip="byznys:druhy-obch-spolecnosti"/>
              </a:rPr>
              <a:t>firma</a:t>
            </a:r>
            <a:r>
              <a:rPr lang="cs-CZ" sz="2800"/>
              <a:t>. Pokud povinně tvoří rezervní fond a ten dosud nedosáhl předepsané výše, musí jej doplnit, zbytek zisku může firma rozdělit do dalších fondů, nebo může část zisku nechat nerozdělenou a použít jej například:</a:t>
            </a:r>
          </a:p>
          <a:p>
            <a:pPr marL="365125" indent="-255588" eaLnBrk="1" hangingPunct="1">
              <a:lnSpc>
                <a:spcPct val="90000"/>
              </a:lnSpc>
              <a:buFont typeface="Wingdings 3" pitchFamily="18" charset="2"/>
              <a:buChar char=""/>
              <a:defRPr/>
            </a:pPr>
            <a:r>
              <a:rPr lang="cs-CZ" sz="2800"/>
              <a:t>na vytvoření rezerv</a:t>
            </a:r>
          </a:p>
          <a:p>
            <a:pPr marL="365125" indent="-255588" eaLnBrk="1" hangingPunct="1">
              <a:lnSpc>
                <a:spcPct val="90000"/>
              </a:lnSpc>
              <a:buFont typeface="Wingdings 3" pitchFamily="18" charset="2"/>
              <a:buChar char=""/>
              <a:defRPr/>
            </a:pPr>
            <a:r>
              <a:rPr lang="cs-CZ" sz="2800"/>
              <a:t>na splátky dřívějších úvěrů</a:t>
            </a:r>
          </a:p>
          <a:p>
            <a:pPr marL="365125" indent="-255588" eaLnBrk="1" hangingPunct="1">
              <a:lnSpc>
                <a:spcPct val="90000"/>
              </a:lnSpc>
              <a:buFont typeface="Wingdings 3" pitchFamily="18" charset="2"/>
              <a:buChar char=""/>
              <a:defRPr/>
            </a:pPr>
            <a:r>
              <a:rPr lang="cs-CZ" sz="2800"/>
              <a:t>na modernizaci</a:t>
            </a:r>
          </a:p>
          <a:p>
            <a:pPr marL="365125" indent="-255588" eaLnBrk="1" hangingPunct="1">
              <a:lnSpc>
                <a:spcPct val="90000"/>
              </a:lnSpc>
              <a:buFont typeface="Wingdings 3" pitchFamily="18" charset="2"/>
              <a:buChar char=""/>
              <a:defRPr/>
            </a:pPr>
            <a:r>
              <a:rPr lang="cs-CZ" sz="2800"/>
              <a:t>na odměny zaměstnancům</a:t>
            </a:r>
          </a:p>
          <a:p>
            <a:pPr marL="365125" indent="-255588" eaLnBrk="1" hangingPunct="1">
              <a:lnSpc>
                <a:spcPct val="90000"/>
              </a:lnSpc>
              <a:buFont typeface="Wingdings 3" pitchFamily="18" charset="2"/>
              <a:buChar char=""/>
              <a:defRPr/>
            </a:pPr>
            <a:r>
              <a:rPr lang="cs-CZ" sz="2800"/>
              <a:t>nebo na odměny majitelům</a:t>
            </a:r>
          </a:p>
          <a:p>
            <a:pPr marL="365125" indent="-255588" eaLnBrk="1" hangingPunct="1">
              <a:lnSpc>
                <a:spcPct val="90000"/>
              </a:lnSpc>
              <a:buFont typeface="Wingdings 3" pitchFamily="18" charset="2"/>
              <a:buNone/>
              <a:defRPr/>
            </a:pPr>
            <a:endParaRPr lang="cs-CZ" sz="280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35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35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235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3" grpId="0"/>
      <p:bldP spid="2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2"/>
          <p:cNvSpPr>
            <a:spLocks noGrp="1"/>
          </p:cNvSpPr>
          <p:nvPr>
            <p:ph type="title" idx="4294967295"/>
          </p:nvPr>
        </p:nvSpPr>
        <p:spPr/>
        <p:txBody>
          <a:bodyPr anchor="b"/>
          <a:lstStyle/>
          <a:p>
            <a:pPr eaLnBrk="1" hangingPunct="1"/>
            <a:r>
              <a:rPr lang="cs-CZ" smtClean="0"/>
              <a:t>Ztráta</a:t>
            </a:r>
          </a:p>
        </p:txBody>
      </p:sp>
      <p:sp>
        <p:nvSpPr>
          <p:cNvPr id="2" name="Zástupný symbol pro obsah 1"/>
          <p:cNvSpPr>
            <a:spLocks noGrp="1"/>
          </p:cNvSpPr>
          <p:nvPr>
            <p:ph idx="4294967295"/>
          </p:nvPr>
        </p:nvSpPr>
        <p:spPr>
          <a:xfrm>
            <a:off x="0" y="0"/>
            <a:ext cx="0" cy="0"/>
          </a:xfrm>
        </p:spPr>
        <p:txBody>
          <a:bodyPr>
            <a:normAutofit fontScale="25000" lnSpcReduction="20000"/>
          </a:bodyPr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cs-CZ" dirty="0"/>
          </a:p>
          <a:p>
            <a:pPr eaLnBrk="1" hangingPunct="1">
              <a:lnSpc>
                <a:spcPct val="90000"/>
              </a:lnSpc>
              <a:buFont typeface="Wingdings 3" pitchFamily="18" charset="2"/>
              <a:buNone/>
              <a:defRPr/>
            </a:pPr>
            <a:endParaRPr lang="cs-CZ" dirty="0"/>
          </a:p>
        </p:txBody>
      </p:sp>
      <p:sp>
        <p:nvSpPr>
          <p:cNvPr id="24579" name="Zástupný symbol pro obsah 1"/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pPr eaLnBrk="1" hangingPunct="1"/>
            <a:r>
              <a:rPr lang="cs-CZ" b="1" smtClean="0"/>
              <a:t>Ztráta </a:t>
            </a:r>
            <a:r>
              <a:rPr lang="cs-CZ" smtClean="0"/>
              <a:t>snižuje finanční zdroje podniku, který nemůže úspěšně obnovovat svou činnost. Pokud tato situace trvá delší dobu, podnik musí svou činnost ukončit.</a:t>
            </a:r>
          </a:p>
          <a:p>
            <a:pPr eaLnBrk="1" hangingPunct="1"/>
            <a:r>
              <a:rPr lang="cs-CZ" smtClean="0"/>
              <a:t>Hospodářský výsledek vykazujeme ve </a:t>
            </a:r>
            <a:r>
              <a:rPr lang="cs-CZ" b="1" smtClean="0"/>
              <a:t>výkazu zisků a ztrát</a:t>
            </a:r>
            <a:r>
              <a:rPr lang="cs-CZ" smtClean="0"/>
              <a:t>, porovnáváme náklady a výnosy, daňový základ a zjišťujeme daň z příjmu.</a:t>
            </a:r>
          </a:p>
          <a:p>
            <a:pPr eaLnBrk="1" hangingPunct="1">
              <a:buFont typeface="Wingdings 3" pitchFamily="18" charset="2"/>
              <a:buNone/>
            </a:pPr>
            <a:endParaRPr lang="cs-CZ" smtClean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45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45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245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4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2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77" grpId="0"/>
      <p:bldP spid="2" grpId="0" build="p"/>
      <p:bldP spid="24579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Nadpis 1"/>
          <p:cNvSpPr>
            <a:spLocks noGrp="1"/>
          </p:cNvSpPr>
          <p:nvPr>
            <p:ph type="title" idx="4294967295"/>
          </p:nvPr>
        </p:nvSpPr>
        <p:spPr/>
        <p:txBody>
          <a:bodyPr anchor="b"/>
          <a:lstStyle/>
          <a:p>
            <a:pPr eaLnBrk="1" hangingPunct="1"/>
            <a:r>
              <a:rPr lang="cs-CZ" b="1" smtClean="0">
                <a:solidFill>
                  <a:srgbClr val="002060"/>
                </a:solidFill>
              </a:rPr>
              <a:t>ZDROJE</a:t>
            </a:r>
          </a:p>
        </p:txBody>
      </p:sp>
      <p:sp>
        <p:nvSpPr>
          <p:cNvPr id="23554" name="Zástupný symbol pro obsah 2"/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pPr marL="68263" indent="0" eaLnBrk="1" hangingPunct="1">
              <a:buFont typeface="Wingdings" pitchFamily="2" charset="2"/>
              <a:buNone/>
            </a:pPr>
            <a:endParaRPr lang="cs-CZ" smtClean="0"/>
          </a:p>
          <a:p>
            <a:pPr marL="68263" indent="0" eaLnBrk="1" hangingPunct="1">
              <a:buFont typeface="Wingdings" pitchFamily="2" charset="2"/>
              <a:buNone/>
            </a:pPr>
            <a:r>
              <a:rPr lang="cs-CZ" smtClean="0"/>
              <a:t>KLÍNSKÝ, Petr; MUNCH, Otto. </a:t>
            </a:r>
            <a:r>
              <a:rPr lang="cs-CZ" i="1" smtClean="0"/>
              <a:t>Ekonomika pro obchodní akademie a ostatní střední školy 1-4</a:t>
            </a:r>
            <a:r>
              <a:rPr lang="cs-CZ" smtClean="0"/>
              <a:t>. Praha: Fortuna, 2006, ISBN 80-7168-964-5. </a:t>
            </a:r>
          </a:p>
          <a:p>
            <a:pPr marL="68263" indent="0" eaLnBrk="1" hangingPunct="1">
              <a:buFont typeface="Wingdings" pitchFamily="2" charset="2"/>
              <a:buNone/>
            </a:pPr>
            <a:endParaRPr lang="cs-CZ" smtClean="0"/>
          </a:p>
          <a:p>
            <a:pPr marL="68263" indent="0" eaLnBrk="1" hangingPunct="1">
              <a:buFont typeface="Wingdings" pitchFamily="2" charset="2"/>
              <a:buNone/>
            </a:pPr>
            <a:endParaRPr lang="cs-CZ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66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66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266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4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355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355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355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355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355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355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5" grpId="0"/>
      <p:bldP spid="23554" grpId="0" build="p"/>
      <p:bldP spid="23554" grpId="1" build="p"/>
    </p:bld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ixel">
  <a:themeElements>
    <a:clrScheme name="Pixel 12">
      <a:dk1>
        <a:srgbClr val="000000"/>
      </a:dk1>
      <a:lt1>
        <a:srgbClr val="FFFFFF"/>
      </a:lt1>
      <a:dk2>
        <a:srgbClr val="000000"/>
      </a:dk2>
      <a:lt2>
        <a:srgbClr val="00007D"/>
      </a:lt2>
      <a:accent1>
        <a:srgbClr val="9999FF"/>
      </a:accent1>
      <a:accent2>
        <a:srgbClr val="9999CC"/>
      </a:accent2>
      <a:accent3>
        <a:srgbClr val="FFFFFF"/>
      </a:accent3>
      <a:accent4>
        <a:srgbClr val="000000"/>
      </a:accent4>
      <a:accent5>
        <a:srgbClr val="CACAFF"/>
      </a:accent5>
      <a:accent6>
        <a:srgbClr val="8A8AB9"/>
      </a:accent6>
      <a:hlink>
        <a:srgbClr val="666699"/>
      </a:hlink>
      <a:folHlink>
        <a:srgbClr val="CCCCE6"/>
      </a:folHlink>
    </a:clrScheme>
    <a:fontScheme name="Pixel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ixel 1">
        <a:dk1>
          <a:srgbClr val="0066FF"/>
        </a:dk1>
        <a:lt1>
          <a:srgbClr val="FFFFFF"/>
        </a:lt1>
        <a:dk2>
          <a:srgbClr val="000066"/>
        </a:dk2>
        <a:lt2>
          <a:srgbClr val="FFFFFF"/>
        </a:lt2>
        <a:accent1>
          <a:srgbClr val="6699FF"/>
        </a:accent1>
        <a:accent2>
          <a:srgbClr val="3333FF"/>
        </a:accent2>
        <a:accent3>
          <a:srgbClr val="AAAAB8"/>
        </a:accent3>
        <a:accent4>
          <a:srgbClr val="DADADA"/>
        </a:accent4>
        <a:accent5>
          <a:srgbClr val="B8CAFF"/>
        </a:accent5>
        <a:accent6>
          <a:srgbClr val="2D2DE7"/>
        </a:accent6>
        <a:hlink>
          <a:srgbClr val="FFCC00"/>
        </a:hlink>
        <a:folHlink>
          <a:srgbClr val="00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2">
        <a:dk1>
          <a:srgbClr val="009999"/>
        </a:dk1>
        <a:lt1>
          <a:srgbClr val="FFFFFF"/>
        </a:lt1>
        <a:dk2>
          <a:srgbClr val="334B49"/>
        </a:dk2>
        <a:lt2>
          <a:srgbClr val="FFFFFF"/>
        </a:lt2>
        <a:accent1>
          <a:srgbClr val="33CCCC"/>
        </a:accent1>
        <a:accent2>
          <a:srgbClr val="008080"/>
        </a:accent2>
        <a:accent3>
          <a:srgbClr val="ADB1B1"/>
        </a:accent3>
        <a:accent4>
          <a:srgbClr val="DADADA"/>
        </a:accent4>
        <a:accent5>
          <a:srgbClr val="ADE2E2"/>
        </a:accent5>
        <a:accent6>
          <a:srgbClr val="007373"/>
        </a:accent6>
        <a:hlink>
          <a:srgbClr val="FFCC00"/>
        </a:hlink>
        <a:folHlink>
          <a:srgbClr val="0066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3">
        <a:dk1>
          <a:srgbClr val="006699"/>
        </a:dk1>
        <a:lt1>
          <a:srgbClr val="FFFFFF"/>
        </a:lt1>
        <a:dk2>
          <a:srgbClr val="333399"/>
        </a:dk2>
        <a:lt2>
          <a:srgbClr val="FFFFFF"/>
        </a:lt2>
        <a:accent1>
          <a:srgbClr val="0099CC"/>
        </a:accent1>
        <a:accent2>
          <a:srgbClr val="0386AF"/>
        </a:accent2>
        <a:accent3>
          <a:srgbClr val="ADADCA"/>
        </a:accent3>
        <a:accent4>
          <a:srgbClr val="DADADA"/>
        </a:accent4>
        <a:accent5>
          <a:srgbClr val="AACAE2"/>
        </a:accent5>
        <a:accent6>
          <a:srgbClr val="02799E"/>
        </a:accent6>
        <a:hlink>
          <a:srgbClr val="FFCC00"/>
        </a:hlink>
        <a:folHlink>
          <a:srgbClr val="66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4">
        <a:dk1>
          <a:srgbClr val="008080"/>
        </a:dk1>
        <a:lt1>
          <a:srgbClr val="FFFFFF"/>
        </a:lt1>
        <a:dk2>
          <a:srgbClr val="2F978D"/>
        </a:dk2>
        <a:lt2>
          <a:srgbClr val="FFFFFF"/>
        </a:lt2>
        <a:accent1>
          <a:srgbClr val="0099FF"/>
        </a:accent1>
        <a:accent2>
          <a:srgbClr val="009999"/>
        </a:accent2>
        <a:accent3>
          <a:srgbClr val="ADC9C5"/>
        </a:accent3>
        <a:accent4>
          <a:srgbClr val="DADADA"/>
        </a:accent4>
        <a:accent5>
          <a:srgbClr val="AACAFF"/>
        </a:accent5>
        <a:accent6>
          <a:srgbClr val="008A8A"/>
        </a:accent6>
        <a:hlink>
          <a:srgbClr val="FFFFCC"/>
        </a:hlink>
        <a:folHlink>
          <a:srgbClr val="70CAC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5">
        <a:dk1>
          <a:srgbClr val="822504"/>
        </a:dk1>
        <a:lt1>
          <a:srgbClr val="FFFFFF"/>
        </a:lt1>
        <a:dk2>
          <a:srgbClr val="330000"/>
        </a:dk2>
        <a:lt2>
          <a:srgbClr val="FFFFFF"/>
        </a:lt2>
        <a:accent1>
          <a:srgbClr val="FF9900"/>
        </a:accent1>
        <a:accent2>
          <a:srgbClr val="9E2A06"/>
        </a:accent2>
        <a:accent3>
          <a:srgbClr val="ADAAAA"/>
        </a:accent3>
        <a:accent4>
          <a:srgbClr val="DADADA"/>
        </a:accent4>
        <a:accent5>
          <a:srgbClr val="FFCAAA"/>
        </a:accent5>
        <a:accent6>
          <a:srgbClr val="8F2505"/>
        </a:accent6>
        <a:hlink>
          <a:srgbClr val="FF3300"/>
        </a:hlink>
        <a:folHlink>
          <a:srgbClr val="7C070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6">
        <a:dk1>
          <a:srgbClr val="336600"/>
        </a:dk1>
        <a:lt1>
          <a:srgbClr val="FFFFFF"/>
        </a:lt1>
        <a:dk2>
          <a:srgbClr val="4A7911"/>
        </a:dk2>
        <a:lt2>
          <a:srgbClr val="FFFFFF"/>
        </a:lt2>
        <a:accent1>
          <a:srgbClr val="666633"/>
        </a:accent1>
        <a:accent2>
          <a:srgbClr val="669900"/>
        </a:accent2>
        <a:accent3>
          <a:srgbClr val="B1BEAA"/>
        </a:accent3>
        <a:accent4>
          <a:srgbClr val="DADADA"/>
        </a:accent4>
        <a:accent5>
          <a:srgbClr val="B8B8AD"/>
        </a:accent5>
        <a:accent6>
          <a:srgbClr val="5C8A00"/>
        </a:accent6>
        <a:hlink>
          <a:srgbClr val="FFCC00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7">
        <a:dk1>
          <a:srgbClr val="000000"/>
        </a:dk1>
        <a:lt1>
          <a:srgbClr val="FFFFFF"/>
        </a:lt1>
        <a:dk2>
          <a:srgbClr val="000000"/>
        </a:dk2>
        <a:lt2>
          <a:srgbClr val="CC3300"/>
        </a:lt2>
        <a:accent1>
          <a:srgbClr val="FFCC00"/>
        </a:accent1>
        <a:accent2>
          <a:srgbClr val="CC6600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8">
        <a:dk1>
          <a:srgbClr val="003300"/>
        </a:dk1>
        <a:lt1>
          <a:srgbClr val="FFFFFF"/>
        </a:lt1>
        <a:dk2>
          <a:srgbClr val="000000"/>
        </a:dk2>
        <a:lt2>
          <a:srgbClr val="336600"/>
        </a:lt2>
        <a:accent1>
          <a:srgbClr val="CCCC00"/>
        </a:accent1>
        <a:accent2>
          <a:srgbClr val="669900"/>
        </a:accent2>
        <a:accent3>
          <a:srgbClr val="FFFFFF"/>
        </a:accent3>
        <a:accent4>
          <a:srgbClr val="002A00"/>
        </a:accent4>
        <a:accent5>
          <a:srgbClr val="E2E2AA"/>
        </a:accent5>
        <a:accent6>
          <a:srgbClr val="5C8A00"/>
        </a:accent6>
        <a:hlink>
          <a:srgbClr val="333300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9">
        <a:dk1>
          <a:srgbClr val="000000"/>
        </a:dk1>
        <a:lt1>
          <a:srgbClr val="FFFFFF"/>
        </a:lt1>
        <a:dk2>
          <a:srgbClr val="000000"/>
        </a:dk2>
        <a:lt2>
          <a:srgbClr val="440044"/>
        </a:lt2>
        <a:accent1>
          <a:srgbClr val="FFCCCC"/>
        </a:accent1>
        <a:accent2>
          <a:srgbClr val="790571"/>
        </a:accent2>
        <a:accent3>
          <a:srgbClr val="FFFFFF"/>
        </a:accent3>
        <a:accent4>
          <a:srgbClr val="000000"/>
        </a:accent4>
        <a:accent5>
          <a:srgbClr val="FFE2E2"/>
        </a:accent5>
        <a:accent6>
          <a:srgbClr val="6D0466"/>
        </a:accent6>
        <a:hlink>
          <a:srgbClr val="993366"/>
        </a:hlink>
        <a:folHlink>
          <a:srgbClr val="9F839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0">
        <a:dk1>
          <a:srgbClr val="000000"/>
        </a:dk1>
        <a:lt1>
          <a:srgbClr val="FFFFFF"/>
        </a:lt1>
        <a:dk2>
          <a:srgbClr val="000000"/>
        </a:dk2>
        <a:lt2>
          <a:srgbClr val="FF9900"/>
        </a:lt2>
        <a:accent1>
          <a:srgbClr val="FFCC99"/>
        </a:accent1>
        <a:accent2>
          <a:srgbClr val="FBA313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E39310"/>
        </a:accent6>
        <a:hlink>
          <a:srgbClr val="CC3300"/>
        </a:hlink>
        <a:folHlink>
          <a:srgbClr val="FCC66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1">
        <a:dk1>
          <a:srgbClr val="000000"/>
        </a:dk1>
        <a:lt1>
          <a:srgbClr val="FFFFFF"/>
        </a:lt1>
        <a:dk2>
          <a:srgbClr val="000000"/>
        </a:dk2>
        <a:lt2>
          <a:srgbClr val="779F92"/>
        </a:lt2>
        <a:accent1>
          <a:srgbClr val="33CCCC"/>
        </a:accent1>
        <a:accent2>
          <a:srgbClr val="9DC2D7"/>
        </a:accent2>
        <a:accent3>
          <a:srgbClr val="FFFFFF"/>
        </a:accent3>
        <a:accent4>
          <a:srgbClr val="000000"/>
        </a:accent4>
        <a:accent5>
          <a:srgbClr val="ADE2E2"/>
        </a:accent5>
        <a:accent6>
          <a:srgbClr val="8EB0C3"/>
        </a:accent6>
        <a:hlink>
          <a:srgbClr val="006666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2">
        <a:dk1>
          <a:srgbClr val="000000"/>
        </a:dk1>
        <a:lt1>
          <a:srgbClr val="FFFFFF"/>
        </a:lt1>
        <a:dk2>
          <a:srgbClr val="000000"/>
        </a:dk2>
        <a:lt2>
          <a:srgbClr val="00007D"/>
        </a:lt2>
        <a:accent1>
          <a:srgbClr val="9999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CACAFF"/>
        </a:accent5>
        <a:accent6>
          <a:srgbClr val="8A8AB9"/>
        </a:accent6>
        <a:hlink>
          <a:srgbClr val="666699"/>
        </a:hlink>
        <a:folHlink>
          <a:srgbClr val="CCCCE6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"/>
        <a:ea typeface=""/>
        <a:cs typeface=""/>
      </a:majorFont>
      <a:minorFont>
        <a:latin typeface=""/>
        <a:ea typeface=""/>
        <a:cs typeface="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32</TotalTime>
  <Words>297</Words>
  <Application>Microsoft Office PowerPoint</Application>
  <PresentationFormat>Předvádění na obrazovce (4:3)</PresentationFormat>
  <Paragraphs>43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Šablona návrhu</vt:lpstr>
      </vt:variant>
      <vt:variant>
        <vt:i4>5</vt:i4>
      </vt:variant>
      <vt:variant>
        <vt:lpstr>Nadpisy snímků</vt:lpstr>
      </vt:variant>
      <vt:variant>
        <vt:i4>10</vt:i4>
      </vt:variant>
    </vt:vector>
  </HeadingPairs>
  <TitlesOfParts>
    <vt:vector size="22" baseType="lpstr">
      <vt:lpstr>Arial</vt:lpstr>
      <vt:lpstr>Wingdings</vt:lpstr>
      <vt:lpstr>Calibri</vt:lpstr>
      <vt:lpstr>Wingdings 2</vt:lpstr>
      <vt:lpstr>Arial Black</vt:lpstr>
      <vt:lpstr>Times New Roman</vt:lpstr>
      <vt:lpstr>Wingdings 3</vt:lpstr>
      <vt:lpstr>Pixel</vt:lpstr>
      <vt:lpstr>Austin</vt:lpstr>
      <vt:lpstr>Pixel</vt:lpstr>
      <vt:lpstr>Austin</vt:lpstr>
      <vt:lpstr>Austin</vt:lpstr>
      <vt:lpstr>Snímek 1</vt:lpstr>
      <vt:lpstr>ANOTACE</vt:lpstr>
      <vt:lpstr>Náklady, výnosy a hospodářský výsledek</vt:lpstr>
      <vt:lpstr>Hospodářský výsledek</vt:lpstr>
      <vt:lpstr>Výsledek hodpodaření</vt:lpstr>
      <vt:lpstr>Rozdělení hospodářského výsledku</vt:lpstr>
      <vt:lpstr>Charakteristika</vt:lpstr>
      <vt:lpstr>Zisk</vt:lpstr>
      <vt:lpstr>Ztráta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Náklady, výnosy a hospodářský výsledek</dc:title>
  <dc:creator>Veronika Dostálková</dc:creator>
  <cp:lastModifiedBy>dostalkovaveronika</cp:lastModifiedBy>
  <cp:revision>12</cp:revision>
  <dcterms:created xsi:type="dcterms:W3CDTF">2012-08-06T10:29:30Z</dcterms:created>
  <dcterms:modified xsi:type="dcterms:W3CDTF">2013-05-16T09:10:41Z</dcterms:modified>
</cp:coreProperties>
</file>