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3" r:id="rId1"/>
    <p:sldMasterId id="2147483675" r:id="rId2"/>
  </p:sldMasterIdLst>
  <p:sldIdLst>
    <p:sldId id="266" r:id="rId3"/>
    <p:sldId id="267" r:id="rId4"/>
    <p:sldId id="256" r:id="rId5"/>
    <p:sldId id="258" r:id="rId6"/>
    <p:sldId id="259" r:id="rId7"/>
    <p:sldId id="257" r:id="rId8"/>
    <p:sldId id="260" r:id="rId9"/>
    <p:sldId id="269" r:id="rId10"/>
    <p:sldId id="270" r:id="rId11"/>
    <p:sldId id="271" r:id="rId12"/>
    <p:sldId id="261" r:id="rId13"/>
    <p:sldId id="262" r:id="rId14"/>
    <p:sldId id="263" r:id="rId15"/>
    <p:sldId id="264" r:id="rId16"/>
    <p:sldId id="265" r:id="rId17"/>
    <p:sldId id="272" r:id="rId18"/>
    <p:sldId id="273" r:id="rId1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30" autoAdjust="0"/>
    <p:restoredTop sz="94660"/>
  </p:normalViewPr>
  <p:slideViewPr>
    <p:cSldViewPr>
      <p:cViewPr varScale="1">
        <p:scale>
          <a:sx n="107" d="100"/>
          <a:sy n="107" d="100"/>
        </p:scale>
        <p:origin x="-8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7C387D6-71BC-4AF3-8BA9-804DEC4AFBC9}" type="doc">
      <dgm:prSet loTypeId="urn:microsoft.com/office/officeart/2005/8/layout/hierarchy6" loCatId="hierarchy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9C2A9089-15CB-4F01-A65A-2100E92FAE9A}">
      <dgm:prSet phldrT="[Text]" custT="1"/>
      <dgm:spPr/>
      <dgm:t>
        <a:bodyPr/>
        <a:lstStyle/>
        <a:p>
          <a:r>
            <a:rPr lang="cs-CZ" sz="2000" b="1" dirty="0" smtClean="0"/>
            <a:t>Daně</a:t>
          </a:r>
          <a:endParaRPr lang="cs-CZ" sz="2000" b="1" dirty="0"/>
        </a:p>
      </dgm:t>
    </dgm:pt>
    <dgm:pt modelId="{08000B24-FE11-4761-9033-091C09F4FEE8}" type="parTrans" cxnId="{BCDE80A8-BAF0-488C-9B63-C10E36D6CD05}">
      <dgm:prSet/>
      <dgm:spPr/>
      <dgm:t>
        <a:bodyPr/>
        <a:lstStyle/>
        <a:p>
          <a:endParaRPr lang="cs-CZ"/>
        </a:p>
      </dgm:t>
    </dgm:pt>
    <dgm:pt modelId="{AF899AA7-D9FA-41BE-9532-4750E4527718}" type="sibTrans" cxnId="{BCDE80A8-BAF0-488C-9B63-C10E36D6CD05}">
      <dgm:prSet/>
      <dgm:spPr/>
      <dgm:t>
        <a:bodyPr/>
        <a:lstStyle/>
        <a:p>
          <a:endParaRPr lang="cs-CZ"/>
        </a:p>
      </dgm:t>
    </dgm:pt>
    <dgm:pt modelId="{7DE7A6B8-2024-4E84-B07C-A3F17A7B5335}">
      <dgm:prSet phldrT="[Text]" custT="1"/>
      <dgm:spPr/>
      <dgm:t>
        <a:bodyPr/>
        <a:lstStyle/>
        <a:p>
          <a:r>
            <a:rPr lang="cs-CZ" sz="1800" b="1" dirty="0" smtClean="0"/>
            <a:t>Přímé</a:t>
          </a:r>
          <a:endParaRPr lang="cs-CZ" sz="1800" b="1" dirty="0"/>
        </a:p>
      </dgm:t>
    </dgm:pt>
    <dgm:pt modelId="{47C83461-219E-4AEE-A65B-D69B802B8343}" type="parTrans" cxnId="{0B60E956-B2F6-48A5-9225-CD3356360CE7}">
      <dgm:prSet/>
      <dgm:spPr/>
      <dgm:t>
        <a:bodyPr/>
        <a:lstStyle/>
        <a:p>
          <a:endParaRPr lang="cs-CZ"/>
        </a:p>
      </dgm:t>
    </dgm:pt>
    <dgm:pt modelId="{BC5F9262-6BD7-4575-A4E5-6D7EC0B7882C}" type="sibTrans" cxnId="{0B60E956-B2F6-48A5-9225-CD3356360CE7}">
      <dgm:prSet/>
      <dgm:spPr/>
      <dgm:t>
        <a:bodyPr/>
        <a:lstStyle/>
        <a:p>
          <a:endParaRPr lang="cs-CZ"/>
        </a:p>
      </dgm:t>
    </dgm:pt>
    <dgm:pt modelId="{7052777C-CEFA-43A4-AEC6-E206B23511C7}">
      <dgm:prSet phldrT="[Text]" custT="1"/>
      <dgm:spPr/>
      <dgm:t>
        <a:bodyPr/>
        <a:lstStyle/>
        <a:p>
          <a:r>
            <a:rPr lang="cs-CZ" sz="2000" dirty="0" smtClean="0"/>
            <a:t>důchodové</a:t>
          </a:r>
          <a:endParaRPr lang="cs-CZ" sz="2000" dirty="0"/>
        </a:p>
      </dgm:t>
    </dgm:pt>
    <dgm:pt modelId="{8513A120-A66E-4914-B819-026E73B1F80B}" type="parTrans" cxnId="{C7CD6BD0-26CF-4B2D-8016-F6350AD68865}">
      <dgm:prSet/>
      <dgm:spPr/>
      <dgm:t>
        <a:bodyPr/>
        <a:lstStyle/>
        <a:p>
          <a:endParaRPr lang="cs-CZ"/>
        </a:p>
      </dgm:t>
    </dgm:pt>
    <dgm:pt modelId="{A380CA5A-900C-4CDA-8807-95C9D28A3366}" type="sibTrans" cxnId="{C7CD6BD0-26CF-4B2D-8016-F6350AD68865}">
      <dgm:prSet/>
      <dgm:spPr/>
      <dgm:t>
        <a:bodyPr/>
        <a:lstStyle/>
        <a:p>
          <a:endParaRPr lang="cs-CZ"/>
        </a:p>
      </dgm:t>
    </dgm:pt>
    <dgm:pt modelId="{76A5B01A-361D-4029-9273-E5BC54AA5023}">
      <dgm:prSet phldrT="[Text]" custT="1"/>
      <dgm:spPr/>
      <dgm:t>
        <a:bodyPr/>
        <a:lstStyle/>
        <a:p>
          <a:r>
            <a:rPr lang="cs-CZ" sz="1800" dirty="0" smtClean="0"/>
            <a:t> majetkové</a:t>
          </a:r>
          <a:endParaRPr lang="cs-CZ" sz="1800" dirty="0"/>
        </a:p>
      </dgm:t>
    </dgm:pt>
    <dgm:pt modelId="{B060EDE6-6E59-4077-9ABE-B47424C2DAEE}" type="parTrans" cxnId="{07B561B2-DCCA-4101-A96A-8E73FD91F0CE}">
      <dgm:prSet/>
      <dgm:spPr/>
      <dgm:t>
        <a:bodyPr/>
        <a:lstStyle/>
        <a:p>
          <a:endParaRPr lang="cs-CZ"/>
        </a:p>
      </dgm:t>
    </dgm:pt>
    <dgm:pt modelId="{DD372181-CE29-49D9-9E1A-AF60C53C69CD}" type="sibTrans" cxnId="{07B561B2-DCCA-4101-A96A-8E73FD91F0CE}">
      <dgm:prSet/>
      <dgm:spPr/>
      <dgm:t>
        <a:bodyPr/>
        <a:lstStyle/>
        <a:p>
          <a:endParaRPr lang="cs-CZ"/>
        </a:p>
      </dgm:t>
    </dgm:pt>
    <dgm:pt modelId="{E7D243AB-EDF2-40D0-A545-961FA83CC0F5}">
      <dgm:prSet phldrT="[Text]" custT="1"/>
      <dgm:spPr/>
      <dgm:t>
        <a:bodyPr/>
        <a:lstStyle/>
        <a:p>
          <a:r>
            <a:rPr lang="cs-CZ" sz="1800" b="1" dirty="0" smtClean="0"/>
            <a:t>Nepřímé</a:t>
          </a:r>
          <a:endParaRPr lang="cs-CZ" sz="1800" b="1" dirty="0"/>
        </a:p>
      </dgm:t>
    </dgm:pt>
    <dgm:pt modelId="{1887C412-230C-44E6-817F-D2C2E54EEC30}" type="parTrans" cxnId="{220D63B8-D55E-4AB0-9BFE-AB2CA619E125}">
      <dgm:prSet/>
      <dgm:spPr/>
      <dgm:t>
        <a:bodyPr/>
        <a:lstStyle/>
        <a:p>
          <a:endParaRPr lang="cs-CZ"/>
        </a:p>
      </dgm:t>
    </dgm:pt>
    <dgm:pt modelId="{78B1FA24-8F4C-4B76-91DE-482A5BE163E5}" type="sibTrans" cxnId="{220D63B8-D55E-4AB0-9BFE-AB2CA619E125}">
      <dgm:prSet/>
      <dgm:spPr/>
      <dgm:t>
        <a:bodyPr/>
        <a:lstStyle/>
        <a:p>
          <a:endParaRPr lang="cs-CZ"/>
        </a:p>
      </dgm:t>
    </dgm:pt>
    <dgm:pt modelId="{F7969952-CED4-4007-9777-EEC9AC087516}">
      <dgm:prSet phldrT="[Text]" custT="1"/>
      <dgm:spPr/>
      <dgm:t>
        <a:bodyPr/>
        <a:lstStyle/>
        <a:p>
          <a:r>
            <a:rPr lang="cs-CZ" sz="1800" dirty="0" smtClean="0"/>
            <a:t>Spotřební </a:t>
          </a:r>
          <a:endParaRPr lang="cs-CZ" sz="1800" dirty="0"/>
        </a:p>
      </dgm:t>
    </dgm:pt>
    <dgm:pt modelId="{7B580210-B90F-4092-B70F-D2B819310D98}" type="parTrans" cxnId="{1CDF45A1-D1EA-4711-9413-2F6753AEDFB5}">
      <dgm:prSet/>
      <dgm:spPr/>
      <dgm:t>
        <a:bodyPr/>
        <a:lstStyle/>
        <a:p>
          <a:endParaRPr lang="cs-CZ"/>
        </a:p>
      </dgm:t>
    </dgm:pt>
    <dgm:pt modelId="{E6371283-1DF5-41FD-BE4A-BD8CACC2DC26}" type="sibTrans" cxnId="{1CDF45A1-D1EA-4711-9413-2F6753AEDFB5}">
      <dgm:prSet/>
      <dgm:spPr/>
      <dgm:t>
        <a:bodyPr/>
        <a:lstStyle/>
        <a:p>
          <a:endParaRPr lang="cs-CZ"/>
        </a:p>
      </dgm:t>
    </dgm:pt>
    <dgm:pt modelId="{CD538935-4B15-4863-B6B1-3A69EA4FA0B8}">
      <dgm:prSet phldrT="[Text]" phldr="1"/>
      <dgm:spPr/>
      <dgm:t>
        <a:bodyPr/>
        <a:lstStyle/>
        <a:p>
          <a:endParaRPr lang="cs-CZ" dirty="0"/>
        </a:p>
      </dgm:t>
    </dgm:pt>
    <dgm:pt modelId="{4885C9E9-F158-4E7B-AC51-6BC3237724D4}" type="parTrans" cxnId="{61E8AFB3-B7C8-4A71-A776-B403C51DF6C0}">
      <dgm:prSet/>
      <dgm:spPr/>
      <dgm:t>
        <a:bodyPr/>
        <a:lstStyle/>
        <a:p>
          <a:endParaRPr lang="cs-CZ"/>
        </a:p>
      </dgm:t>
    </dgm:pt>
    <dgm:pt modelId="{7EB603A4-FB37-4B89-BADC-3BC0EC160FD6}" type="sibTrans" cxnId="{61E8AFB3-B7C8-4A71-A776-B403C51DF6C0}">
      <dgm:prSet/>
      <dgm:spPr/>
      <dgm:t>
        <a:bodyPr/>
        <a:lstStyle/>
        <a:p>
          <a:endParaRPr lang="cs-CZ"/>
        </a:p>
      </dgm:t>
    </dgm:pt>
    <dgm:pt modelId="{D9C8DFA0-951D-4E36-B43C-6F6A00877666}">
      <dgm:prSet phldrT="[Text]" phldr="1"/>
      <dgm:spPr/>
      <dgm:t>
        <a:bodyPr/>
        <a:lstStyle/>
        <a:p>
          <a:endParaRPr lang="cs-CZ" dirty="0"/>
        </a:p>
      </dgm:t>
    </dgm:pt>
    <dgm:pt modelId="{A50E8AB8-6089-4462-8665-1254A61E9739}" type="parTrans" cxnId="{665D0050-5773-40A9-93B6-4BB9982E14D6}">
      <dgm:prSet/>
      <dgm:spPr/>
      <dgm:t>
        <a:bodyPr/>
        <a:lstStyle/>
        <a:p>
          <a:endParaRPr lang="cs-CZ"/>
        </a:p>
      </dgm:t>
    </dgm:pt>
    <dgm:pt modelId="{CE7C02DF-1DA2-487C-91B2-6BBB88235C56}" type="sibTrans" cxnId="{665D0050-5773-40A9-93B6-4BB9982E14D6}">
      <dgm:prSet/>
      <dgm:spPr/>
      <dgm:t>
        <a:bodyPr/>
        <a:lstStyle/>
        <a:p>
          <a:endParaRPr lang="cs-CZ"/>
        </a:p>
      </dgm:t>
    </dgm:pt>
    <dgm:pt modelId="{EB7CE641-29EC-4F92-8CD6-15B1735F63B8}" type="pres">
      <dgm:prSet presAssocID="{F7C387D6-71BC-4AF3-8BA9-804DEC4AFBC9}" presName="mainComposite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2B929C9-0A31-4487-9D8B-5E76989DBD2F}" type="pres">
      <dgm:prSet presAssocID="{F7C387D6-71BC-4AF3-8BA9-804DEC4AFBC9}" presName="hierFlow" presStyleCnt="0"/>
      <dgm:spPr/>
    </dgm:pt>
    <dgm:pt modelId="{368B8D0E-61C8-42DD-9299-CE8FD9C854DF}" type="pres">
      <dgm:prSet presAssocID="{F7C387D6-71BC-4AF3-8BA9-804DEC4AFBC9}" presName="firstBuf" presStyleCnt="0"/>
      <dgm:spPr/>
    </dgm:pt>
    <dgm:pt modelId="{8FF16A9D-9EF3-425F-94AC-A10A2F0B15E6}" type="pres">
      <dgm:prSet presAssocID="{F7C387D6-71BC-4AF3-8BA9-804DEC4AFBC9}" presName="hierChild1" presStyleCnt="0">
        <dgm:presLayoutVars>
          <dgm:chPref val="1"/>
          <dgm:animOne val="branch"/>
          <dgm:animLvl val="lvl"/>
        </dgm:presLayoutVars>
      </dgm:prSet>
      <dgm:spPr/>
    </dgm:pt>
    <dgm:pt modelId="{99C89C8A-FFD5-43C5-A215-5C3789DB1660}" type="pres">
      <dgm:prSet presAssocID="{9C2A9089-15CB-4F01-A65A-2100E92FAE9A}" presName="Name14" presStyleCnt="0"/>
      <dgm:spPr/>
    </dgm:pt>
    <dgm:pt modelId="{8D351BC8-515D-482D-8545-62493C90CA0E}" type="pres">
      <dgm:prSet presAssocID="{9C2A9089-15CB-4F01-A65A-2100E92FAE9A}" presName="level1Shape" presStyleLbl="node0" presStyleIdx="0" presStyleCnt="1" custScaleX="380454" custScaleY="31284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867DCC1C-6E3C-4385-A2B0-9F1640002839}" type="pres">
      <dgm:prSet presAssocID="{9C2A9089-15CB-4F01-A65A-2100E92FAE9A}" presName="hierChild2" presStyleCnt="0"/>
      <dgm:spPr/>
    </dgm:pt>
    <dgm:pt modelId="{EB6830F7-5E73-45C5-BDC9-70E30E0379B3}" type="pres">
      <dgm:prSet presAssocID="{47C83461-219E-4AEE-A65B-D69B802B8343}" presName="Name19" presStyleLbl="parChTrans1D2" presStyleIdx="0" presStyleCnt="2"/>
      <dgm:spPr/>
      <dgm:t>
        <a:bodyPr/>
        <a:lstStyle/>
        <a:p>
          <a:endParaRPr lang="cs-CZ"/>
        </a:p>
      </dgm:t>
    </dgm:pt>
    <dgm:pt modelId="{E559DC75-9453-486A-BFF7-5B18BCE78F52}" type="pres">
      <dgm:prSet presAssocID="{7DE7A6B8-2024-4E84-B07C-A3F17A7B5335}" presName="Name21" presStyleCnt="0"/>
      <dgm:spPr/>
    </dgm:pt>
    <dgm:pt modelId="{37E9B82A-3368-4B05-9E2E-F9840991263A}" type="pres">
      <dgm:prSet presAssocID="{7DE7A6B8-2024-4E84-B07C-A3F17A7B5335}" presName="level2Shape" presStyleLbl="node2" presStyleIdx="0" presStyleCnt="2" custScaleX="244912" custScaleY="180872"/>
      <dgm:spPr/>
      <dgm:t>
        <a:bodyPr/>
        <a:lstStyle/>
        <a:p>
          <a:endParaRPr lang="cs-CZ"/>
        </a:p>
      </dgm:t>
    </dgm:pt>
    <dgm:pt modelId="{FCDD50AB-BB02-4281-8840-FAF7A5FF6F0C}" type="pres">
      <dgm:prSet presAssocID="{7DE7A6B8-2024-4E84-B07C-A3F17A7B5335}" presName="hierChild3" presStyleCnt="0"/>
      <dgm:spPr/>
    </dgm:pt>
    <dgm:pt modelId="{FFC9EC20-753D-4CA6-A931-98051A83D1AC}" type="pres">
      <dgm:prSet presAssocID="{8513A120-A66E-4914-B819-026E73B1F80B}" presName="Name19" presStyleLbl="parChTrans1D3" presStyleIdx="0" presStyleCnt="3"/>
      <dgm:spPr/>
      <dgm:t>
        <a:bodyPr/>
        <a:lstStyle/>
        <a:p>
          <a:endParaRPr lang="cs-CZ"/>
        </a:p>
      </dgm:t>
    </dgm:pt>
    <dgm:pt modelId="{D73A9FFC-7CA7-41AD-9680-4A004F02AE4E}" type="pres">
      <dgm:prSet presAssocID="{7052777C-CEFA-43A4-AEC6-E206B23511C7}" presName="Name21" presStyleCnt="0"/>
      <dgm:spPr/>
    </dgm:pt>
    <dgm:pt modelId="{154C1330-4EC4-4A7F-90A3-F55E17AE2B58}" type="pres">
      <dgm:prSet presAssocID="{7052777C-CEFA-43A4-AEC6-E206B23511C7}" presName="level2Shape" presStyleLbl="node3" presStyleIdx="0" presStyleCnt="3" custScaleX="538553" custScaleY="187677"/>
      <dgm:spPr/>
      <dgm:t>
        <a:bodyPr/>
        <a:lstStyle/>
        <a:p>
          <a:endParaRPr lang="cs-CZ"/>
        </a:p>
      </dgm:t>
    </dgm:pt>
    <dgm:pt modelId="{19CCBC7A-9FE2-499A-96CF-844B5ACD04F7}" type="pres">
      <dgm:prSet presAssocID="{7052777C-CEFA-43A4-AEC6-E206B23511C7}" presName="hierChild3" presStyleCnt="0"/>
      <dgm:spPr/>
    </dgm:pt>
    <dgm:pt modelId="{2895FC40-9500-44A7-AE2C-7D98DCD8BE2C}" type="pres">
      <dgm:prSet presAssocID="{B060EDE6-6E59-4077-9ABE-B47424C2DAEE}" presName="Name19" presStyleLbl="parChTrans1D3" presStyleIdx="1" presStyleCnt="3"/>
      <dgm:spPr/>
      <dgm:t>
        <a:bodyPr/>
        <a:lstStyle/>
        <a:p>
          <a:endParaRPr lang="cs-CZ"/>
        </a:p>
      </dgm:t>
    </dgm:pt>
    <dgm:pt modelId="{D247C5AB-2AEC-4E8C-BAE5-25061ACA123E}" type="pres">
      <dgm:prSet presAssocID="{76A5B01A-361D-4029-9273-E5BC54AA5023}" presName="Name21" presStyleCnt="0"/>
      <dgm:spPr/>
    </dgm:pt>
    <dgm:pt modelId="{8E5F4C51-8A5C-491A-AE9C-5CC921A81780}" type="pres">
      <dgm:prSet presAssocID="{76A5B01A-361D-4029-9273-E5BC54AA5023}" presName="level2Shape" presStyleLbl="node3" presStyleIdx="1" presStyleCnt="3" custScaleX="369813" custScaleY="253442"/>
      <dgm:spPr/>
      <dgm:t>
        <a:bodyPr/>
        <a:lstStyle/>
        <a:p>
          <a:endParaRPr lang="cs-CZ"/>
        </a:p>
      </dgm:t>
    </dgm:pt>
    <dgm:pt modelId="{59991179-30F8-4D5D-8AD0-00E287421972}" type="pres">
      <dgm:prSet presAssocID="{76A5B01A-361D-4029-9273-E5BC54AA5023}" presName="hierChild3" presStyleCnt="0"/>
      <dgm:spPr/>
    </dgm:pt>
    <dgm:pt modelId="{3483C99B-CC79-4F1D-AA00-483447ECFCF5}" type="pres">
      <dgm:prSet presAssocID="{1887C412-230C-44E6-817F-D2C2E54EEC30}" presName="Name19" presStyleLbl="parChTrans1D2" presStyleIdx="1" presStyleCnt="2"/>
      <dgm:spPr/>
      <dgm:t>
        <a:bodyPr/>
        <a:lstStyle/>
        <a:p>
          <a:endParaRPr lang="cs-CZ"/>
        </a:p>
      </dgm:t>
    </dgm:pt>
    <dgm:pt modelId="{EFDEB3CB-6E8F-4912-BAE0-9BBAB46297CF}" type="pres">
      <dgm:prSet presAssocID="{E7D243AB-EDF2-40D0-A545-961FA83CC0F5}" presName="Name21" presStyleCnt="0"/>
      <dgm:spPr/>
    </dgm:pt>
    <dgm:pt modelId="{F03FC793-8866-45BF-ADE1-01A0D7D35910}" type="pres">
      <dgm:prSet presAssocID="{E7D243AB-EDF2-40D0-A545-961FA83CC0F5}" presName="level2Shape" presStyleLbl="node2" presStyleIdx="1" presStyleCnt="2" custScaleX="334131" custScaleY="223756"/>
      <dgm:spPr/>
      <dgm:t>
        <a:bodyPr/>
        <a:lstStyle/>
        <a:p>
          <a:endParaRPr lang="cs-CZ"/>
        </a:p>
      </dgm:t>
    </dgm:pt>
    <dgm:pt modelId="{0ECB2E6C-D7F7-48BD-B302-13447E984398}" type="pres">
      <dgm:prSet presAssocID="{E7D243AB-EDF2-40D0-A545-961FA83CC0F5}" presName="hierChild3" presStyleCnt="0"/>
      <dgm:spPr/>
    </dgm:pt>
    <dgm:pt modelId="{0B9463DE-438A-4B38-B39D-E4B643F4F91D}" type="pres">
      <dgm:prSet presAssocID="{7B580210-B90F-4092-B70F-D2B819310D98}" presName="Name19" presStyleLbl="parChTrans1D3" presStyleIdx="2" presStyleCnt="3"/>
      <dgm:spPr/>
      <dgm:t>
        <a:bodyPr/>
        <a:lstStyle/>
        <a:p>
          <a:endParaRPr lang="cs-CZ"/>
        </a:p>
      </dgm:t>
    </dgm:pt>
    <dgm:pt modelId="{31EA39E6-E330-49F2-B855-140DFD8176B6}" type="pres">
      <dgm:prSet presAssocID="{F7969952-CED4-4007-9777-EEC9AC087516}" presName="Name21" presStyleCnt="0"/>
      <dgm:spPr/>
    </dgm:pt>
    <dgm:pt modelId="{04A4C30F-45A2-47E0-8F7C-44D30E9C74AD}" type="pres">
      <dgm:prSet presAssocID="{F7969952-CED4-4007-9777-EEC9AC087516}" presName="level2Shape" presStyleLbl="node3" presStyleIdx="2" presStyleCnt="3" custScaleX="458769" custScaleY="231630"/>
      <dgm:spPr/>
      <dgm:t>
        <a:bodyPr/>
        <a:lstStyle/>
        <a:p>
          <a:endParaRPr lang="cs-CZ"/>
        </a:p>
      </dgm:t>
    </dgm:pt>
    <dgm:pt modelId="{00288254-90C5-410D-B455-165AB7C68F44}" type="pres">
      <dgm:prSet presAssocID="{F7969952-CED4-4007-9777-EEC9AC087516}" presName="hierChild3" presStyleCnt="0"/>
      <dgm:spPr/>
    </dgm:pt>
    <dgm:pt modelId="{EFE5E7CE-796D-428F-9032-FC8E8993EA76}" type="pres">
      <dgm:prSet presAssocID="{F7C387D6-71BC-4AF3-8BA9-804DEC4AFBC9}" presName="bgShapesFlow" presStyleCnt="0"/>
      <dgm:spPr/>
    </dgm:pt>
    <dgm:pt modelId="{13504A34-B891-452A-923C-572D2A0B7945}" type="pres">
      <dgm:prSet presAssocID="{CD538935-4B15-4863-B6B1-3A69EA4FA0B8}" presName="rectComp" presStyleCnt="0"/>
      <dgm:spPr/>
    </dgm:pt>
    <dgm:pt modelId="{D06E2FBD-0E3D-4A9A-B9B5-9BE6274369A1}" type="pres">
      <dgm:prSet presAssocID="{CD538935-4B15-4863-B6B1-3A69EA4FA0B8}" presName="bgRect" presStyleLbl="bgShp" presStyleIdx="0" presStyleCnt="2" custScaleY="215673"/>
      <dgm:spPr/>
      <dgm:t>
        <a:bodyPr/>
        <a:lstStyle/>
        <a:p>
          <a:endParaRPr lang="cs-CZ"/>
        </a:p>
      </dgm:t>
    </dgm:pt>
    <dgm:pt modelId="{11E4ABF5-3564-478B-AC5B-1443A2E36126}" type="pres">
      <dgm:prSet presAssocID="{CD538935-4B15-4863-B6B1-3A69EA4FA0B8}" presName="bgRectTx" presStyleLbl="bgShp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FDB739A-D897-4594-B9D9-AD2654529D18}" type="pres">
      <dgm:prSet presAssocID="{CD538935-4B15-4863-B6B1-3A69EA4FA0B8}" presName="spComp" presStyleCnt="0"/>
      <dgm:spPr/>
    </dgm:pt>
    <dgm:pt modelId="{759DEEF5-2B17-4A80-80E8-780AA08BE25F}" type="pres">
      <dgm:prSet presAssocID="{CD538935-4B15-4863-B6B1-3A69EA4FA0B8}" presName="vSp" presStyleCnt="0"/>
      <dgm:spPr/>
    </dgm:pt>
    <dgm:pt modelId="{38644D7C-0931-42FB-8BC9-AC3776BB7C30}" type="pres">
      <dgm:prSet presAssocID="{D9C8DFA0-951D-4E36-B43C-6F6A00877666}" presName="rectComp" presStyleCnt="0"/>
      <dgm:spPr/>
    </dgm:pt>
    <dgm:pt modelId="{5D629658-E264-43BF-BD1C-7A70348DC13C}" type="pres">
      <dgm:prSet presAssocID="{D9C8DFA0-951D-4E36-B43C-6F6A00877666}" presName="bgRect" presStyleLbl="bgShp" presStyleIdx="1" presStyleCnt="2"/>
      <dgm:spPr/>
      <dgm:t>
        <a:bodyPr/>
        <a:lstStyle/>
        <a:p>
          <a:endParaRPr lang="cs-CZ"/>
        </a:p>
      </dgm:t>
    </dgm:pt>
    <dgm:pt modelId="{7870BCDE-A18F-41DE-A530-0BB76FBA29C8}" type="pres">
      <dgm:prSet presAssocID="{D9C8DFA0-951D-4E36-B43C-6F6A00877666}" presName="bgRectTx" presStyleLbl="bgShp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F11AB74-6FD4-4822-9666-706BD4362FE7}" type="presOf" srcId="{F7C387D6-71BC-4AF3-8BA9-804DEC4AFBC9}" destId="{EB7CE641-29EC-4F92-8CD6-15B1735F63B8}" srcOrd="0" destOrd="0" presId="urn:microsoft.com/office/officeart/2005/8/layout/hierarchy6"/>
    <dgm:cxn modelId="{4CAE9EA5-D9FB-4A7E-BEFB-51892696DD83}" type="presOf" srcId="{8513A120-A66E-4914-B819-026E73B1F80B}" destId="{FFC9EC20-753D-4CA6-A931-98051A83D1AC}" srcOrd="0" destOrd="0" presId="urn:microsoft.com/office/officeart/2005/8/layout/hierarchy6"/>
    <dgm:cxn modelId="{7817D98F-80D5-4DE9-BAF9-445216E3AFBF}" type="presOf" srcId="{7B580210-B90F-4092-B70F-D2B819310D98}" destId="{0B9463DE-438A-4B38-B39D-E4B643F4F91D}" srcOrd="0" destOrd="0" presId="urn:microsoft.com/office/officeart/2005/8/layout/hierarchy6"/>
    <dgm:cxn modelId="{881DAE34-CC4E-4FDE-A7AF-2A64EFA49C35}" type="presOf" srcId="{7052777C-CEFA-43A4-AEC6-E206B23511C7}" destId="{154C1330-4EC4-4A7F-90A3-F55E17AE2B58}" srcOrd="0" destOrd="0" presId="urn:microsoft.com/office/officeart/2005/8/layout/hierarchy6"/>
    <dgm:cxn modelId="{07B561B2-DCCA-4101-A96A-8E73FD91F0CE}" srcId="{7DE7A6B8-2024-4E84-B07C-A3F17A7B5335}" destId="{76A5B01A-361D-4029-9273-E5BC54AA5023}" srcOrd="1" destOrd="0" parTransId="{B060EDE6-6E59-4077-9ABE-B47424C2DAEE}" sibTransId="{DD372181-CE29-49D9-9E1A-AF60C53C69CD}"/>
    <dgm:cxn modelId="{21646B8F-D6D9-4226-92E3-E5F272267009}" type="presOf" srcId="{1887C412-230C-44E6-817F-D2C2E54EEC30}" destId="{3483C99B-CC79-4F1D-AA00-483447ECFCF5}" srcOrd="0" destOrd="0" presId="urn:microsoft.com/office/officeart/2005/8/layout/hierarchy6"/>
    <dgm:cxn modelId="{B5F9BA9F-B8C2-409B-B2B5-D080C4C0DEFC}" type="presOf" srcId="{D9C8DFA0-951D-4E36-B43C-6F6A00877666}" destId="{7870BCDE-A18F-41DE-A530-0BB76FBA29C8}" srcOrd="1" destOrd="0" presId="urn:microsoft.com/office/officeart/2005/8/layout/hierarchy6"/>
    <dgm:cxn modelId="{AF28BA12-0DCC-4A3D-B4DF-F4ED86BF94C5}" type="presOf" srcId="{E7D243AB-EDF2-40D0-A545-961FA83CC0F5}" destId="{F03FC793-8866-45BF-ADE1-01A0D7D35910}" srcOrd="0" destOrd="0" presId="urn:microsoft.com/office/officeart/2005/8/layout/hierarchy6"/>
    <dgm:cxn modelId="{665D0050-5773-40A9-93B6-4BB9982E14D6}" srcId="{F7C387D6-71BC-4AF3-8BA9-804DEC4AFBC9}" destId="{D9C8DFA0-951D-4E36-B43C-6F6A00877666}" srcOrd="2" destOrd="0" parTransId="{A50E8AB8-6089-4462-8665-1254A61E9739}" sibTransId="{CE7C02DF-1DA2-487C-91B2-6BBB88235C56}"/>
    <dgm:cxn modelId="{F848BAF4-629A-4F52-9C3D-99906186513D}" type="presOf" srcId="{F7969952-CED4-4007-9777-EEC9AC087516}" destId="{04A4C30F-45A2-47E0-8F7C-44D30E9C74AD}" srcOrd="0" destOrd="0" presId="urn:microsoft.com/office/officeart/2005/8/layout/hierarchy6"/>
    <dgm:cxn modelId="{ED6633BB-6141-4A8A-A1EC-63E005B4F85D}" type="presOf" srcId="{47C83461-219E-4AEE-A65B-D69B802B8343}" destId="{EB6830F7-5E73-45C5-BDC9-70E30E0379B3}" srcOrd="0" destOrd="0" presId="urn:microsoft.com/office/officeart/2005/8/layout/hierarchy6"/>
    <dgm:cxn modelId="{C197D8F5-9FE8-4224-9DA6-4C7276E1D13E}" type="presOf" srcId="{CD538935-4B15-4863-B6B1-3A69EA4FA0B8}" destId="{11E4ABF5-3564-478B-AC5B-1443A2E36126}" srcOrd="1" destOrd="0" presId="urn:microsoft.com/office/officeart/2005/8/layout/hierarchy6"/>
    <dgm:cxn modelId="{1CDF45A1-D1EA-4711-9413-2F6753AEDFB5}" srcId="{E7D243AB-EDF2-40D0-A545-961FA83CC0F5}" destId="{F7969952-CED4-4007-9777-EEC9AC087516}" srcOrd="0" destOrd="0" parTransId="{7B580210-B90F-4092-B70F-D2B819310D98}" sibTransId="{E6371283-1DF5-41FD-BE4A-BD8CACC2DC26}"/>
    <dgm:cxn modelId="{C7CD6BD0-26CF-4B2D-8016-F6350AD68865}" srcId="{7DE7A6B8-2024-4E84-B07C-A3F17A7B5335}" destId="{7052777C-CEFA-43A4-AEC6-E206B23511C7}" srcOrd="0" destOrd="0" parTransId="{8513A120-A66E-4914-B819-026E73B1F80B}" sibTransId="{A380CA5A-900C-4CDA-8807-95C9D28A3366}"/>
    <dgm:cxn modelId="{61EEC658-BC2E-4597-BEAA-F2E99E12A69C}" type="presOf" srcId="{7DE7A6B8-2024-4E84-B07C-A3F17A7B5335}" destId="{37E9B82A-3368-4B05-9E2E-F9840991263A}" srcOrd="0" destOrd="0" presId="urn:microsoft.com/office/officeart/2005/8/layout/hierarchy6"/>
    <dgm:cxn modelId="{2C5E85FD-8E19-4C9A-8E6F-233938134D09}" type="presOf" srcId="{9C2A9089-15CB-4F01-A65A-2100E92FAE9A}" destId="{8D351BC8-515D-482D-8545-62493C90CA0E}" srcOrd="0" destOrd="0" presId="urn:microsoft.com/office/officeart/2005/8/layout/hierarchy6"/>
    <dgm:cxn modelId="{27567571-2DF4-4F7E-B781-7AA7298DBD93}" type="presOf" srcId="{D9C8DFA0-951D-4E36-B43C-6F6A00877666}" destId="{5D629658-E264-43BF-BD1C-7A70348DC13C}" srcOrd="0" destOrd="0" presId="urn:microsoft.com/office/officeart/2005/8/layout/hierarchy6"/>
    <dgm:cxn modelId="{61E8AFB3-B7C8-4A71-A776-B403C51DF6C0}" srcId="{F7C387D6-71BC-4AF3-8BA9-804DEC4AFBC9}" destId="{CD538935-4B15-4863-B6B1-3A69EA4FA0B8}" srcOrd="1" destOrd="0" parTransId="{4885C9E9-F158-4E7B-AC51-6BC3237724D4}" sibTransId="{7EB603A4-FB37-4B89-BADC-3BC0EC160FD6}"/>
    <dgm:cxn modelId="{0B60E956-B2F6-48A5-9225-CD3356360CE7}" srcId="{9C2A9089-15CB-4F01-A65A-2100E92FAE9A}" destId="{7DE7A6B8-2024-4E84-B07C-A3F17A7B5335}" srcOrd="0" destOrd="0" parTransId="{47C83461-219E-4AEE-A65B-D69B802B8343}" sibTransId="{BC5F9262-6BD7-4575-A4E5-6D7EC0B7882C}"/>
    <dgm:cxn modelId="{BCDE80A8-BAF0-488C-9B63-C10E36D6CD05}" srcId="{F7C387D6-71BC-4AF3-8BA9-804DEC4AFBC9}" destId="{9C2A9089-15CB-4F01-A65A-2100E92FAE9A}" srcOrd="0" destOrd="0" parTransId="{08000B24-FE11-4761-9033-091C09F4FEE8}" sibTransId="{AF899AA7-D9FA-41BE-9532-4750E4527718}"/>
    <dgm:cxn modelId="{3A29E3D1-E6C9-41FB-BCAA-705A55CB487F}" type="presOf" srcId="{CD538935-4B15-4863-B6B1-3A69EA4FA0B8}" destId="{D06E2FBD-0E3D-4A9A-B9B5-9BE6274369A1}" srcOrd="0" destOrd="0" presId="urn:microsoft.com/office/officeart/2005/8/layout/hierarchy6"/>
    <dgm:cxn modelId="{D44E98DE-8D7C-4AAC-BFC3-CE3E4E73E17B}" type="presOf" srcId="{76A5B01A-361D-4029-9273-E5BC54AA5023}" destId="{8E5F4C51-8A5C-491A-AE9C-5CC921A81780}" srcOrd="0" destOrd="0" presId="urn:microsoft.com/office/officeart/2005/8/layout/hierarchy6"/>
    <dgm:cxn modelId="{220D63B8-D55E-4AB0-9BFE-AB2CA619E125}" srcId="{9C2A9089-15CB-4F01-A65A-2100E92FAE9A}" destId="{E7D243AB-EDF2-40D0-A545-961FA83CC0F5}" srcOrd="1" destOrd="0" parTransId="{1887C412-230C-44E6-817F-D2C2E54EEC30}" sibTransId="{78B1FA24-8F4C-4B76-91DE-482A5BE163E5}"/>
    <dgm:cxn modelId="{F5EDBB92-789D-4F55-AC01-3BBDBA308EF5}" type="presOf" srcId="{B060EDE6-6E59-4077-9ABE-B47424C2DAEE}" destId="{2895FC40-9500-44A7-AE2C-7D98DCD8BE2C}" srcOrd="0" destOrd="0" presId="urn:microsoft.com/office/officeart/2005/8/layout/hierarchy6"/>
    <dgm:cxn modelId="{2B4502E7-4B1B-466C-93D4-D724CC57D1FB}" type="presParOf" srcId="{EB7CE641-29EC-4F92-8CD6-15B1735F63B8}" destId="{A2B929C9-0A31-4487-9D8B-5E76989DBD2F}" srcOrd="0" destOrd="0" presId="urn:microsoft.com/office/officeart/2005/8/layout/hierarchy6"/>
    <dgm:cxn modelId="{3A91B0E6-8AC8-4FCE-8A4E-CA3E74F58610}" type="presParOf" srcId="{A2B929C9-0A31-4487-9D8B-5E76989DBD2F}" destId="{368B8D0E-61C8-42DD-9299-CE8FD9C854DF}" srcOrd="0" destOrd="0" presId="urn:microsoft.com/office/officeart/2005/8/layout/hierarchy6"/>
    <dgm:cxn modelId="{48D74A4D-E548-41D9-912D-BC5A3AC3766B}" type="presParOf" srcId="{A2B929C9-0A31-4487-9D8B-5E76989DBD2F}" destId="{8FF16A9D-9EF3-425F-94AC-A10A2F0B15E6}" srcOrd="1" destOrd="0" presId="urn:microsoft.com/office/officeart/2005/8/layout/hierarchy6"/>
    <dgm:cxn modelId="{9B52FEF8-BDE0-4B44-9E6A-3F51A4A0A8BA}" type="presParOf" srcId="{8FF16A9D-9EF3-425F-94AC-A10A2F0B15E6}" destId="{99C89C8A-FFD5-43C5-A215-5C3789DB1660}" srcOrd="0" destOrd="0" presId="urn:microsoft.com/office/officeart/2005/8/layout/hierarchy6"/>
    <dgm:cxn modelId="{D44C4C9D-9199-4446-81FE-19A0E87C4F4A}" type="presParOf" srcId="{99C89C8A-FFD5-43C5-A215-5C3789DB1660}" destId="{8D351BC8-515D-482D-8545-62493C90CA0E}" srcOrd="0" destOrd="0" presId="urn:microsoft.com/office/officeart/2005/8/layout/hierarchy6"/>
    <dgm:cxn modelId="{8F29A838-6F6A-4A1B-B8B5-08627794F00C}" type="presParOf" srcId="{99C89C8A-FFD5-43C5-A215-5C3789DB1660}" destId="{867DCC1C-6E3C-4385-A2B0-9F1640002839}" srcOrd="1" destOrd="0" presId="urn:microsoft.com/office/officeart/2005/8/layout/hierarchy6"/>
    <dgm:cxn modelId="{40D0AFD6-799D-4BFA-96EE-69AAA914E3B9}" type="presParOf" srcId="{867DCC1C-6E3C-4385-A2B0-9F1640002839}" destId="{EB6830F7-5E73-45C5-BDC9-70E30E0379B3}" srcOrd="0" destOrd="0" presId="urn:microsoft.com/office/officeart/2005/8/layout/hierarchy6"/>
    <dgm:cxn modelId="{F13BE9D5-B4F8-4B9E-86CB-22433395A46C}" type="presParOf" srcId="{867DCC1C-6E3C-4385-A2B0-9F1640002839}" destId="{E559DC75-9453-486A-BFF7-5B18BCE78F52}" srcOrd="1" destOrd="0" presId="urn:microsoft.com/office/officeart/2005/8/layout/hierarchy6"/>
    <dgm:cxn modelId="{7AA7AE96-6042-46F5-83EE-02CE4CA33B3E}" type="presParOf" srcId="{E559DC75-9453-486A-BFF7-5B18BCE78F52}" destId="{37E9B82A-3368-4B05-9E2E-F9840991263A}" srcOrd="0" destOrd="0" presId="urn:microsoft.com/office/officeart/2005/8/layout/hierarchy6"/>
    <dgm:cxn modelId="{4FB7D9FB-0D52-49F5-80F1-369F0EE21F2F}" type="presParOf" srcId="{E559DC75-9453-486A-BFF7-5B18BCE78F52}" destId="{FCDD50AB-BB02-4281-8840-FAF7A5FF6F0C}" srcOrd="1" destOrd="0" presId="urn:microsoft.com/office/officeart/2005/8/layout/hierarchy6"/>
    <dgm:cxn modelId="{826A9241-A0FD-4D84-A2C9-1585C98FABDF}" type="presParOf" srcId="{FCDD50AB-BB02-4281-8840-FAF7A5FF6F0C}" destId="{FFC9EC20-753D-4CA6-A931-98051A83D1AC}" srcOrd="0" destOrd="0" presId="urn:microsoft.com/office/officeart/2005/8/layout/hierarchy6"/>
    <dgm:cxn modelId="{21CD9C67-E179-4E08-9373-090C04013B6E}" type="presParOf" srcId="{FCDD50AB-BB02-4281-8840-FAF7A5FF6F0C}" destId="{D73A9FFC-7CA7-41AD-9680-4A004F02AE4E}" srcOrd="1" destOrd="0" presId="urn:microsoft.com/office/officeart/2005/8/layout/hierarchy6"/>
    <dgm:cxn modelId="{29881414-05EE-4C17-A03C-3D15816EBC46}" type="presParOf" srcId="{D73A9FFC-7CA7-41AD-9680-4A004F02AE4E}" destId="{154C1330-4EC4-4A7F-90A3-F55E17AE2B58}" srcOrd="0" destOrd="0" presId="urn:microsoft.com/office/officeart/2005/8/layout/hierarchy6"/>
    <dgm:cxn modelId="{AF34D556-C6EB-4F4D-9AA9-E4FC19284F52}" type="presParOf" srcId="{D73A9FFC-7CA7-41AD-9680-4A004F02AE4E}" destId="{19CCBC7A-9FE2-499A-96CF-844B5ACD04F7}" srcOrd="1" destOrd="0" presId="urn:microsoft.com/office/officeart/2005/8/layout/hierarchy6"/>
    <dgm:cxn modelId="{43F94BC7-92E4-4FAF-849F-636C46F32CB0}" type="presParOf" srcId="{FCDD50AB-BB02-4281-8840-FAF7A5FF6F0C}" destId="{2895FC40-9500-44A7-AE2C-7D98DCD8BE2C}" srcOrd="2" destOrd="0" presId="urn:microsoft.com/office/officeart/2005/8/layout/hierarchy6"/>
    <dgm:cxn modelId="{AB59B66E-E7D8-43E5-9608-09CFA7669FB2}" type="presParOf" srcId="{FCDD50AB-BB02-4281-8840-FAF7A5FF6F0C}" destId="{D247C5AB-2AEC-4E8C-BAE5-25061ACA123E}" srcOrd="3" destOrd="0" presId="urn:microsoft.com/office/officeart/2005/8/layout/hierarchy6"/>
    <dgm:cxn modelId="{9F8A504F-3E9A-43D8-A371-33E4B0570FFA}" type="presParOf" srcId="{D247C5AB-2AEC-4E8C-BAE5-25061ACA123E}" destId="{8E5F4C51-8A5C-491A-AE9C-5CC921A81780}" srcOrd="0" destOrd="0" presId="urn:microsoft.com/office/officeart/2005/8/layout/hierarchy6"/>
    <dgm:cxn modelId="{6AF69908-D4DF-48EC-ADEA-90BB36E9C9C8}" type="presParOf" srcId="{D247C5AB-2AEC-4E8C-BAE5-25061ACA123E}" destId="{59991179-30F8-4D5D-8AD0-00E287421972}" srcOrd="1" destOrd="0" presId="urn:microsoft.com/office/officeart/2005/8/layout/hierarchy6"/>
    <dgm:cxn modelId="{1769001B-39A8-4C80-AF8B-30213E01AA31}" type="presParOf" srcId="{867DCC1C-6E3C-4385-A2B0-9F1640002839}" destId="{3483C99B-CC79-4F1D-AA00-483447ECFCF5}" srcOrd="2" destOrd="0" presId="urn:microsoft.com/office/officeart/2005/8/layout/hierarchy6"/>
    <dgm:cxn modelId="{F7950280-BB2A-42D6-A2A4-193886A3AFD9}" type="presParOf" srcId="{867DCC1C-6E3C-4385-A2B0-9F1640002839}" destId="{EFDEB3CB-6E8F-4912-BAE0-9BBAB46297CF}" srcOrd="3" destOrd="0" presId="urn:microsoft.com/office/officeart/2005/8/layout/hierarchy6"/>
    <dgm:cxn modelId="{A1E27A70-CC1B-4873-98C3-75F2EFAF2D05}" type="presParOf" srcId="{EFDEB3CB-6E8F-4912-BAE0-9BBAB46297CF}" destId="{F03FC793-8866-45BF-ADE1-01A0D7D35910}" srcOrd="0" destOrd="0" presId="urn:microsoft.com/office/officeart/2005/8/layout/hierarchy6"/>
    <dgm:cxn modelId="{3A859966-3B7F-4296-A9FD-9D10A07119E7}" type="presParOf" srcId="{EFDEB3CB-6E8F-4912-BAE0-9BBAB46297CF}" destId="{0ECB2E6C-D7F7-48BD-B302-13447E984398}" srcOrd="1" destOrd="0" presId="urn:microsoft.com/office/officeart/2005/8/layout/hierarchy6"/>
    <dgm:cxn modelId="{CA0F5485-AFD6-419B-9347-FCB9A853A6CB}" type="presParOf" srcId="{0ECB2E6C-D7F7-48BD-B302-13447E984398}" destId="{0B9463DE-438A-4B38-B39D-E4B643F4F91D}" srcOrd="0" destOrd="0" presId="urn:microsoft.com/office/officeart/2005/8/layout/hierarchy6"/>
    <dgm:cxn modelId="{F8B3B4BD-09F3-4F18-B2CB-395E9217C268}" type="presParOf" srcId="{0ECB2E6C-D7F7-48BD-B302-13447E984398}" destId="{31EA39E6-E330-49F2-B855-140DFD8176B6}" srcOrd="1" destOrd="0" presId="urn:microsoft.com/office/officeart/2005/8/layout/hierarchy6"/>
    <dgm:cxn modelId="{5EF6C2E1-766D-4B5D-AEA8-83323B08C9DF}" type="presParOf" srcId="{31EA39E6-E330-49F2-B855-140DFD8176B6}" destId="{04A4C30F-45A2-47E0-8F7C-44D30E9C74AD}" srcOrd="0" destOrd="0" presId="urn:microsoft.com/office/officeart/2005/8/layout/hierarchy6"/>
    <dgm:cxn modelId="{2771D327-938E-45CE-8975-295C26CC5AA3}" type="presParOf" srcId="{31EA39E6-E330-49F2-B855-140DFD8176B6}" destId="{00288254-90C5-410D-B455-165AB7C68F44}" srcOrd="1" destOrd="0" presId="urn:microsoft.com/office/officeart/2005/8/layout/hierarchy6"/>
    <dgm:cxn modelId="{068B565A-36C3-4ACB-8FDF-812BBF499AFA}" type="presParOf" srcId="{EB7CE641-29EC-4F92-8CD6-15B1735F63B8}" destId="{EFE5E7CE-796D-428F-9032-FC8E8993EA76}" srcOrd="1" destOrd="0" presId="urn:microsoft.com/office/officeart/2005/8/layout/hierarchy6"/>
    <dgm:cxn modelId="{D1FDB24D-D47D-48F4-80B8-628CC51A2C88}" type="presParOf" srcId="{EFE5E7CE-796D-428F-9032-FC8E8993EA76}" destId="{13504A34-B891-452A-923C-572D2A0B7945}" srcOrd="0" destOrd="0" presId="urn:microsoft.com/office/officeart/2005/8/layout/hierarchy6"/>
    <dgm:cxn modelId="{1EBFDF9A-3DB7-47B7-B063-05555BBF4E8C}" type="presParOf" srcId="{13504A34-B891-452A-923C-572D2A0B7945}" destId="{D06E2FBD-0E3D-4A9A-B9B5-9BE6274369A1}" srcOrd="0" destOrd="0" presId="urn:microsoft.com/office/officeart/2005/8/layout/hierarchy6"/>
    <dgm:cxn modelId="{D549FB96-4A24-457F-B170-E5A9A6744F74}" type="presParOf" srcId="{13504A34-B891-452A-923C-572D2A0B7945}" destId="{11E4ABF5-3564-478B-AC5B-1443A2E36126}" srcOrd="1" destOrd="0" presId="urn:microsoft.com/office/officeart/2005/8/layout/hierarchy6"/>
    <dgm:cxn modelId="{347D3C24-4DF3-4515-87C8-133668851FE9}" type="presParOf" srcId="{EFE5E7CE-796D-428F-9032-FC8E8993EA76}" destId="{7FDB739A-D897-4594-B9D9-AD2654529D18}" srcOrd="1" destOrd="0" presId="urn:microsoft.com/office/officeart/2005/8/layout/hierarchy6"/>
    <dgm:cxn modelId="{6273AFD9-BED8-4701-BA1B-E937D4FDB981}" type="presParOf" srcId="{7FDB739A-D897-4594-B9D9-AD2654529D18}" destId="{759DEEF5-2B17-4A80-80E8-780AA08BE25F}" srcOrd="0" destOrd="0" presId="urn:microsoft.com/office/officeart/2005/8/layout/hierarchy6"/>
    <dgm:cxn modelId="{77EBB23C-37C2-4E20-95E9-7DC63FE1591E}" type="presParOf" srcId="{EFE5E7CE-796D-428F-9032-FC8E8993EA76}" destId="{38644D7C-0931-42FB-8BC9-AC3776BB7C30}" srcOrd="2" destOrd="0" presId="urn:microsoft.com/office/officeart/2005/8/layout/hierarchy6"/>
    <dgm:cxn modelId="{DBEBD28C-1015-4DE4-8DBA-25BFE9250AB7}" type="presParOf" srcId="{38644D7C-0931-42FB-8BC9-AC3776BB7C30}" destId="{5D629658-E264-43BF-BD1C-7A70348DC13C}" srcOrd="0" destOrd="0" presId="urn:microsoft.com/office/officeart/2005/8/layout/hierarchy6"/>
    <dgm:cxn modelId="{CDB49A30-DE69-495D-A1E2-F59B1E4F317A}" type="presParOf" srcId="{38644D7C-0931-42FB-8BC9-AC3776BB7C30}" destId="{7870BCDE-A18F-41DE-A530-0BB76FBA29C8}" srcOrd="1" destOrd="0" presId="urn:microsoft.com/office/officeart/2005/8/layout/hierarchy6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6">
  <dgm:title val=""/>
  <dgm:desc val=""/>
  <dgm:catLst>
    <dgm:cat type="hierarchy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5">
          <dgm:prSet phldr="1"/>
        </dgm:pt>
        <dgm:pt modelId="6">
          <dgm:prSet phldr="1"/>
        </dgm:pt>
      </dgm:ptLst>
      <dgm:cxnLst>
        <dgm:cxn modelId="7" srcId="0" destId="1" srcOrd="0" destOrd="0"/>
        <dgm:cxn modelId="8" srcId="1" destId="2" srcOrd="0" destOrd="0"/>
        <dgm:cxn modelId="9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10" srcId="0" destId="4" srcOrd="1" destOrd="0"/>
        <dgm:cxn modelId="11" srcId="0" destId="5" srcOrd="2" destOrd="0"/>
        <dgm:cxn modelId="12" srcId="0" destId="6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3"/>
      </dgm:ptLst>
      <dgm:cxnLst>
        <dgm:cxn modelId="4" srcId="0" destId="1" srcOrd="0" destOrd="0"/>
        <dgm:cxn modelId="13" srcId="1" destId="11" srcOrd="0" destOrd="0"/>
        <dgm:cxn modelId="14" srcId="1" destId="12" srcOrd="1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  <dgm:pt modelId="4"/>
        <dgm:pt modelId="5"/>
        <dgm:pt modelId="6"/>
        <dgm:pt modelId="7"/>
      </dgm:ptLst>
      <dgm:cxnLst>
        <dgm:cxn modelId="8" srcId="0" destId="1" srcOrd="0" destOrd="0"/>
        <dgm:cxn modelId="9" srcId="1" destId="2" srcOrd="0" destOrd="0"/>
        <dgm:cxn modelId="10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  <dgm:cxn modelId="11" srcId="0" destId="4" srcOrd="1" destOrd="0"/>
        <dgm:cxn modelId="12" srcId="0" destId="5" srcOrd="2" destOrd="0"/>
        <dgm:cxn modelId="13" srcId="0" destId="6" srcOrd="3" destOrd="0"/>
        <dgm:cxn modelId="14" srcId="0" destId="7" srcOrd="4" destOrd="0"/>
      </dgm:cxnLst>
      <dgm:bg/>
      <dgm:whole/>
    </dgm:dataModel>
  </dgm:clrData>
  <dgm:layoutNode name="mainComposite">
    <dgm:varLst>
      <dgm:chPref val="1"/>
      <dgm:dir/>
      <dgm:animOne val="branch"/>
      <dgm:animLvl val="lvl"/>
      <dgm:resizeHandles val="exact"/>
    </dgm:varLst>
    <dgm:alg type="composite">
      <dgm:param type="vertAlign" val="mid"/>
      <dgm:param type="horzAlign" val="ctr"/>
    </dgm:alg>
    <dgm:shape xmlns:r="http://schemas.openxmlformats.org/officeDocument/2006/relationships" r:blip="">
      <dgm:adjLst/>
    </dgm:shape>
    <dgm:presOf/>
    <dgm:choose name="Name0">
      <dgm:if name="Name1" axis="ch" ptType="node" func="cnt" op="gte" val="2">
        <dgm:choose name="Name2">
          <dgm:if name="Name3" func="var" arg="dir" op="equ" val="norm">
            <dgm:constrLst>
              <dgm:constr type="l" for="ch" forName="hierFlow" refType="w" fact="0.3"/>
              <dgm:constr type="t" for="ch" forName="hierFlow"/>
              <dgm:constr type="r" for="ch" forName="hierFlow" refType="w" fact="0.98"/>
              <dgm:constr type="b" for="ch" forName="hierFlow" refType="h" fact="0.98"/>
              <dgm:constr type="l" for="ch" forName="bgShapesFlow"/>
              <dgm:constr type="t" for="ch" forName="bgShapesFlow"/>
              <dgm:constr type="r" for="ch" forName="bgShapesFlow" refType="w"/>
              <dgm:constr type="b" for="ch" forName="bgShapesFlow" refType="h"/>
              <dgm:constr type="w" for="des" forName="level1Shape" refType="w"/>
              <dgm:constr type="h" for="des" forName="level1Shape" refType="w" refFor="des" refForName="level1Shape" fact="0.66667"/>
              <dgm:constr type="w" for="des" forName="level2Shape" refType="w" refFor="des" refForName="level1Shape" op="equ"/>
              <dgm:constr type="h" for="des" forName="level2Shape" refType="h" refFor="des" refForName="level1Shape" op="equ"/>
              <dgm:constr type="sp" for="des" refType="h" refFor="des" refForName="level1Shape" op="equ" fact="0.4"/>
              <dgm:constr type="sibSp" for="des" forName="hierChild1" refType="w" refFor="des" refForName="level1Shape" op="equ" fact="0.3"/>
              <dgm:constr type="sibSp" for="des" forName="hierChild2" refType="sibSp" refFor="des" refForName="hierChild1" op="equ"/>
              <dgm:constr type="sibSp" for="des" forName="hierChild3" refType="sibSp" refFor="des" refForName="hierChild1" op="equ"/>
              <dgm:constr type="userA" for="des" refType="h" refFor="des" refForName="level1Shape" op="equ"/>
              <dgm:constr type="userB" for="des" refType="sp" refFor="des" op="equ"/>
              <dgm:constr type="h" for="des" forName="firstBuf" refType="h" refFor="des" refForName="level1Shape" fact="0.1"/>
            </dgm:constrLst>
          </dgm:if>
          <dgm:else name="Name4">
            <dgm:constrLst>
              <dgm:constr type="l" for="ch" forName="hierFlow" refType="w" fact="0.02"/>
              <dgm:constr type="t" for="ch" forName="hierFlow"/>
              <dgm:constr type="r" for="ch" forName="hierFlow" refType="w" fact="0.7"/>
              <dgm:constr type="b" for="ch" forName="hierFlow" refType="h" fact="0.98"/>
              <dgm:constr type="l" for="ch" forName="bgShapesFlow"/>
              <dgm:constr type="t" for="ch" forName="bgShapesFlow"/>
              <dgm:constr type="r" for="ch" forName="bgShapesFlow" refType="w"/>
              <dgm:constr type="b" for="ch" forName="bgShapesFlow" refType="h"/>
              <dgm:constr type="w" for="des" forName="level1Shape" refType="w"/>
              <dgm:constr type="h" for="des" forName="level1Shape" refType="w" refFor="des" refForName="level1Shape" fact="0.66667"/>
              <dgm:constr type="w" for="des" forName="level2Shape" refType="w" refFor="des" refForName="level1Shape" op="equ"/>
              <dgm:constr type="h" for="des" forName="level2Shape" refType="h" refFor="des" refForName="level1Shape" op="equ"/>
              <dgm:constr type="sp" for="des" refType="h" refFor="des" refForName="level1Shape" op="equ" fact="0.4"/>
              <dgm:constr type="sibSp" for="des" forName="hierChild1" refType="w" refFor="des" refForName="level1Shape" op="equ" fact="0.3"/>
              <dgm:constr type="sibSp" for="des" forName="hierChild2" refType="sibSp" refFor="des" refForName="hierChild1" op="equ"/>
              <dgm:constr type="sibSp" for="des" forName="hierChild3" refType="sibSp" refFor="des" refForName="hierChild1" op="equ"/>
              <dgm:constr type="userA" for="des" refType="h" refFor="des" refForName="level1Shape" op="equ"/>
              <dgm:constr type="userB" for="des" refType="sp" refFor="des" op="equ"/>
              <dgm:constr type="h" for="des" forName="firstBuf" refType="h" refFor="des" refForName="level1Shape" fact="0.1"/>
            </dgm:constrLst>
          </dgm:else>
        </dgm:choose>
      </dgm:if>
      <dgm:else name="Name5">
        <dgm:constrLst>
          <dgm:constr type="l" for="ch" forName="hierFlow"/>
          <dgm:constr type="t" for="ch" forName="hierFlow"/>
          <dgm:constr type="r" for="ch" forName="hierFlow" refType="w"/>
          <dgm:constr type="b" for="ch" forName="hierFlow" refType="h"/>
          <dgm:constr type="l" for="ch" forName="bgShapesFlow"/>
          <dgm:constr type="t" for="ch" forName="bgShapesFlow"/>
          <dgm:constr type="r" for="ch" forName="bgShapesFlow" refType="w"/>
          <dgm:constr type="b" for="ch" forName="bgShapesFlow" refType="h"/>
          <dgm:constr type="w" for="des" forName="level1Shape" refType="w"/>
          <dgm:constr type="h" for="des" forName="level1Shape" refType="w" refFor="des" refForName="level1Shape" fact="0.66667"/>
          <dgm:constr type="w" for="des" forName="level2Shape" refType="w" refFor="des" refForName="level1Shape" op="equ"/>
          <dgm:constr type="h" for="des" forName="level2Shape" refType="h" refFor="des" refForName="level1Shape" op="equ"/>
          <dgm:constr type="sp" for="des" refType="h" refFor="des" refForName="level1Shape" op="equ" fact="0.4"/>
          <dgm:constr type="sibSp" for="des" forName="hierChild1" refType="w" refFor="des" refForName="level1Shape" op="equ" fact="0.3"/>
          <dgm:constr type="sibSp" for="des" forName="hierChild2" refType="sibSp" refFor="des" refForName="hierChild1" op="equ"/>
          <dgm:constr type="sibSp" for="des" forName="hierChild3" refType="sibSp" refFor="des" refForName="hierChild1" op="equ"/>
          <dgm:constr type="userA" for="des" refType="h" refFor="des" refForName="level1Shape" op="equ"/>
          <dgm:constr type="userB" for="des" refType="sp" refFor="des" op="equ"/>
          <dgm:constr type="h" for="des" forName="firstBuf" refType="h" refFor="des" refForName="level1Shape" fact="0.1"/>
        </dgm:constrLst>
      </dgm:else>
    </dgm:choose>
    <dgm:ruleLst/>
    <dgm:layoutNode name="hierFlow">
      <dgm:alg type="lin">
        <dgm:param type="linDir" val="fromT"/>
        <dgm:param type="nodeVertAlign" val="t"/>
        <dgm:param type="vertAlign" val="t"/>
        <dgm:param type="nodeHorzAlign" val="ctr"/>
        <dgm:param type="fallback" val="2D"/>
      </dgm:alg>
      <dgm:shape xmlns:r="http://schemas.openxmlformats.org/officeDocument/2006/relationships" r:blip="">
        <dgm:adjLst/>
      </dgm:shape>
      <dgm:presOf/>
      <dgm:constrLst/>
      <dgm:ruleLst/>
      <dgm:choose name="Name6">
        <dgm:if name="Name7" axis="ch" ptType="node" func="cnt" op="gte" val="2">
          <dgm:layoutNode name="firstBuf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8"/>
      </dgm:choose>
      <dgm:layoutNode name="hierChild1">
        <dgm:varLst>
          <dgm:chPref val="1"/>
          <dgm:animOne val="branch"/>
          <dgm:animLvl val="lvl"/>
        </dgm:varLst>
        <dgm:choose name="Name9">
          <dgm:if name="Name10" func="var" arg="dir" op="equ" val="norm">
            <dgm:alg type="hierChild">
              <dgm:param type="linDir" val="fromL"/>
              <dgm:param type="vertAlign" val="t"/>
            </dgm:alg>
          </dgm:if>
          <dgm:else name="Name11">
            <dgm:alg type="hierChild">
              <dgm:param type="linDir" val="fromR"/>
              <dgm:param type="vertAlign" val="t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primFontSz" for="des" ptType="node" op="equ"/>
        </dgm:constrLst>
        <dgm:ruleLst/>
        <dgm:forEach name="Name12" axis="ch" cnt="3">
          <dgm:forEach name="Name13" axis="self" ptType="node">
            <dgm:layoutNode name="Name14">
              <dgm:alg type="hierRoot"/>
              <dgm:shape xmlns:r="http://schemas.openxmlformats.org/officeDocument/2006/relationships" r:blip="">
                <dgm:adjLst/>
              </dgm:shape>
              <dgm:presOf/>
              <dgm:constrLst/>
              <dgm:ruleLst/>
              <dgm:layoutNode name="level1Shape" styleLbl="node0">
                <dgm:varLst>
                  <dgm:chPref val="3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self"/>
                <dgm:constrLst>
                  <dgm:constr type="primFontSz" val="65"/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hierChild2">
                <dgm:choose name="Name15">
                  <dgm:if name="Name16" func="var" arg="dir" op="equ" val="norm">
                    <dgm:alg type="hierChild">
                      <dgm:param type="linDir" val="fromL"/>
                    </dgm:alg>
                  </dgm:if>
                  <dgm:else name="Name17">
                    <dgm:alg type="hierChild">
                      <dgm:param type="linDir" val="from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  <dgm:forEach name="repeat" axis="ch">
                  <dgm:forEach name="Name18" axis="self" ptType="parTrans" cnt="1">
                    <dgm:layoutNode name="Name19">
                      <dgm:alg type="conn">
                        <dgm:param type="dim" val="1D"/>
                        <dgm:param type="endSty" val="noArr"/>
                        <dgm:param type="connRout" val="bend"/>
                        <dgm:param type="begPts" val="bCtr"/>
                        <dgm:param type="endPts" val="tCtr"/>
                      </dgm:alg>
                      <dgm:shape xmlns:r="http://schemas.openxmlformats.org/officeDocument/2006/relationships" type="conn" r:blip="">
                        <dgm:adjLst/>
                      </dgm:shape>
                      <dgm:presOf axis="self"/>
                      <dgm:constrLst>
                        <dgm:constr type="w" val="1"/>
                        <dgm:constr type="h" val="1"/>
                        <dgm:constr type="begPad"/>
                        <dgm:constr type="endPad"/>
                      </dgm:constrLst>
                      <dgm:ruleLst/>
                    </dgm:layoutNode>
                  </dgm:forEach>
                  <dgm:forEach name="Name20" axis="self" ptType="node">
                    <dgm:layoutNode name="Name21">
                      <dgm:alg type="hierRoot"/>
                      <dgm:shape xmlns:r="http://schemas.openxmlformats.org/officeDocument/2006/relationships" r:blip="">
                        <dgm:adjLst/>
                      </dgm:shape>
                      <dgm:presOf/>
                      <dgm:constrLst/>
                      <dgm:ruleLst/>
                      <dgm:layoutNode name="level2Shape">
                        <dgm:alg type="tx"/>
                        <dgm:shape xmlns:r="http://schemas.openxmlformats.org/officeDocument/2006/relationships" type="roundRect" r:blip="">
                          <dgm:adjLst>
                            <dgm:adj idx="1" val="0.1"/>
                          </dgm:adjLst>
                        </dgm:shape>
                        <dgm:presOf axis="self"/>
                        <dgm:constrLst>
                          <dgm:constr type="primFontSz" val="65"/>
                          <dgm:constr type="tMarg" refType="primFontSz" fact="0.3"/>
                          <dgm:constr type="bMarg" refType="primFontSz" fact="0.3"/>
                          <dgm:constr type="lMarg" refType="primFontSz" fact="0.3"/>
                          <dgm:constr type="r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  <dgm:layoutNode name="hierChild3">
                        <dgm:choose name="Name22">
                          <dgm:if name="Name23" func="var" arg="dir" op="equ" val="norm">
                            <dgm:alg type="hierChild">
                              <dgm:param type="linDir" val="fromL"/>
                            </dgm:alg>
                          </dgm:if>
                          <dgm:else name="Name24">
                            <dgm:alg type="hierChild">
                              <dgm:param type="linDir" val="fromR"/>
                            </dgm:alg>
                          </dgm:else>
                        </dgm:choose>
                        <dgm:shape xmlns:r="http://schemas.openxmlformats.org/officeDocument/2006/relationships" r:blip="">
                          <dgm:adjLst/>
                        </dgm:shape>
                        <dgm:presOf/>
                        <dgm:constrLst/>
                        <dgm:ruleLst/>
                        <dgm:forEach name="Name25" ref="repeat"/>
                      </dgm:layoutNode>
                    </dgm:layoutNode>
                  </dgm:forEach>
                </dgm:forEach>
              </dgm:layoutNode>
            </dgm:layoutNode>
          </dgm:forEach>
        </dgm:forEach>
      </dgm:layoutNode>
    </dgm:layoutNode>
    <dgm:layoutNode name="bgShapesFlow">
      <dgm:alg type="lin">
        <dgm:param type="linDir" val="fromT"/>
        <dgm:param type="nodeVertAlign" val="t"/>
        <dgm:param type="vertAlign" val="t"/>
        <dgm:param type="nodeHorzAlign" val="ctr"/>
      </dgm:alg>
      <dgm:shape xmlns:r="http://schemas.openxmlformats.org/officeDocument/2006/relationships" r:blip="">
        <dgm:adjLst/>
      </dgm:shape>
      <dgm:presOf/>
      <dgm:constrLst>
        <dgm:constr type="userB"/>
        <dgm:constr type="w" for="ch" forName="rectComp" refType="w"/>
        <dgm:constr type="h" for="ch" forName="rectComp" refType="h"/>
        <dgm:constr type="w" for="des" forName="bgRect" refType="w"/>
        <dgm:constr type="primFontSz" for="des" forName="bgRectTx" op="equ"/>
      </dgm:constrLst>
      <dgm:ruleLst/>
      <dgm:forEach name="Name26" axis="ch" ptType="node" st="2">
        <dgm:layoutNode name="rectComp">
          <dgm:alg type="composite">
            <dgm:param type="vertAlign" val="t"/>
            <dgm:param type="horzAlign" val="ctr"/>
          </dgm:alg>
          <dgm:shape xmlns:r="http://schemas.openxmlformats.org/officeDocument/2006/relationships" r:blip="">
            <dgm:adjLst/>
          </dgm:shape>
          <dgm:presOf/>
          <dgm:choose name="Name27">
            <dgm:if name="Name28" func="var" arg="dir" op="equ" val="norm">
              <dgm:constrLst>
                <dgm:constr type="userA"/>
                <dgm:constr type="l" for="ch" forName="bgRect"/>
                <dgm:constr type="t" for="ch" forName="bgRect"/>
                <dgm:constr type="h" for="ch" forName="bgRect" refType="userA" fact="1.2"/>
                <dgm:constr type="l" for="ch" forName="bgRectTx"/>
                <dgm:constr type="t" for="ch" forName="bgRectTx"/>
                <dgm:constr type="w" for="ch" forName="bgRectTx" refType="w" refFor="ch" refForName="bgRect" fact="0.3"/>
                <dgm:constr type="h" for="ch" forName="bgRectTx" refType="h" refFor="ch" refForName="bgRect" op="equ"/>
              </dgm:constrLst>
            </dgm:if>
            <dgm:else name="Name29">
              <dgm:constrLst>
                <dgm:constr type="userA"/>
                <dgm:constr type="l" for="ch" forName="bgRect"/>
                <dgm:constr type="t" for="ch" forName="bgRect"/>
                <dgm:constr type="h" for="ch" forName="bgRect" refType="userA" fact="1.2"/>
                <dgm:constr type="r" for="ch" forName="bgRectTx" refType="w"/>
                <dgm:constr type="t" for="ch" forName="bgRectTx"/>
                <dgm:constr type="w" for="ch" forName="bgRectTx" refType="w" refFor="ch" refForName="bgRect" fact="0.3"/>
                <dgm:constr type="h" for="ch" forName="bgRectTx" refType="h" refFor="ch" refForName="bgRect" op="equ"/>
              </dgm:constrLst>
            </dgm:else>
          </dgm:choose>
          <dgm:ruleLst/>
          <dgm:layoutNode name="bgRect" styleLbl="bgShp">
            <dgm:alg type="sp"/>
            <dgm:shape xmlns:r="http://schemas.openxmlformats.org/officeDocument/2006/relationships" type="roundRect" r:blip="" zOrderOff="-999">
              <dgm:adjLst>
                <dgm:adj idx="1" val="0.1"/>
              </dgm:adjLst>
            </dgm:shape>
            <dgm:presOf axis="desOrSelf" ptType="node"/>
            <dgm:constrLst/>
            <dgm:ruleLst/>
          </dgm:layoutNode>
          <dgm:layoutNode name="bgRectTx" styleLbl="bgShp">
            <dgm:varLst>
              <dgm:bulletEnabled val="1"/>
            </dgm:varLst>
            <dgm:alg type="tx"/>
            <dgm:presOf axis="desOrSelf" ptType="node"/>
            <dgm:shape xmlns:r="http://schemas.openxmlformats.org/officeDocument/2006/relationships" type="rect" r:blip="" zOrderOff="-999" hideGeom="1">
              <dgm:adjLst/>
            </dgm:shape>
            <dgm:constrLst>
              <dgm:constr type="primFontSz" val="65"/>
            </dgm:constrLst>
            <dgm:ruleLst>
              <dgm:rule type="primFontSz" val="5" fact="NaN" max="NaN"/>
            </dgm:ruleLst>
          </dgm:layoutNode>
        </dgm:layoutNode>
        <dgm:choose name="Name30">
          <dgm:if name="Name31" axis="self" ptType="node" func="revPos" op="gte" val="2">
            <dgm:layoutNode name="spComp">
              <dgm:alg type="composite">
                <dgm:param type="vertAlign" val="t"/>
                <dgm:param type="horzAlign" val="ctr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userA"/>
                <dgm:constr type="userB"/>
                <dgm:constr type="l" for="ch" forName="vSp"/>
                <dgm:constr type="t" for="ch" forName="vSp"/>
                <dgm:constr type="h" for="ch" forName="vSp" refType="userB"/>
                <dgm:constr type="hOff" for="ch" forName="vSp" refType="userA" fact="-0.2"/>
              </dgm:constrLst>
              <dgm:ruleLst/>
              <dgm:layoutNode name="vSp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layoutNode>
          </dgm:if>
          <dgm:else name="Name32"/>
        </dgm:choos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5760" cy="4320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hidden">
            <a:xfrm>
              <a:off x="0" y="0"/>
              <a:ext cx="2208" cy="4320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6" name="Rectangle 4"/>
            <p:cNvSpPr>
              <a:spLocks noChangeArrowheads="1"/>
            </p:cNvSpPr>
            <p:nvPr/>
          </p:nvSpPr>
          <p:spPr bwMode="hidden">
            <a:xfrm>
              <a:off x="1081" y="1065"/>
              <a:ext cx="4679" cy="1596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grpSp>
          <p:nvGrpSpPr>
            <p:cNvPr id="7" name="Group 5"/>
            <p:cNvGrpSpPr>
              <a:grpSpLocks/>
            </p:cNvGrpSpPr>
            <p:nvPr/>
          </p:nvGrpSpPr>
          <p:grpSpPr bwMode="auto">
            <a:xfrm>
              <a:off x="0" y="672"/>
              <a:ext cx="1806" cy="1989"/>
              <a:chOff x="0" y="672"/>
              <a:chExt cx="1806" cy="1989"/>
            </a:xfrm>
          </p:grpSpPr>
          <p:sp>
            <p:nvSpPr>
              <p:cNvPr id="8" name="Rectangle 6"/>
              <p:cNvSpPr>
                <a:spLocks noChangeArrowheads="1"/>
              </p:cNvSpPr>
              <p:nvPr userDrawn="1"/>
            </p:nvSpPr>
            <p:spPr bwMode="auto">
              <a:xfrm>
                <a:off x="361" y="2257"/>
                <a:ext cx="363" cy="404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9" name="Rectangle 7"/>
              <p:cNvSpPr>
                <a:spLocks noChangeArrowheads="1"/>
              </p:cNvSpPr>
              <p:nvPr userDrawn="1"/>
            </p:nvSpPr>
            <p:spPr bwMode="auto">
              <a:xfrm>
                <a:off x="1081" y="1065"/>
                <a:ext cx="362" cy="405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0" name="Rectangle 8"/>
              <p:cNvSpPr>
                <a:spLocks noChangeArrowheads="1"/>
              </p:cNvSpPr>
              <p:nvPr userDrawn="1"/>
            </p:nvSpPr>
            <p:spPr bwMode="auto">
              <a:xfrm>
                <a:off x="1437" y="672"/>
                <a:ext cx="369" cy="400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1" name="Rectangle 9"/>
              <p:cNvSpPr>
                <a:spLocks noChangeArrowheads="1"/>
              </p:cNvSpPr>
              <p:nvPr userDrawn="1"/>
            </p:nvSpPr>
            <p:spPr bwMode="auto">
              <a:xfrm>
                <a:off x="719" y="2257"/>
                <a:ext cx="368" cy="404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2" name="Rectangle 10"/>
              <p:cNvSpPr>
                <a:spLocks noChangeArrowheads="1"/>
              </p:cNvSpPr>
              <p:nvPr userDrawn="1"/>
            </p:nvSpPr>
            <p:spPr bwMode="auto">
              <a:xfrm>
                <a:off x="1437" y="1065"/>
                <a:ext cx="369" cy="405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3" name="Rectangle 11"/>
              <p:cNvSpPr>
                <a:spLocks noChangeArrowheads="1"/>
              </p:cNvSpPr>
              <p:nvPr userDrawn="1"/>
            </p:nvSpPr>
            <p:spPr bwMode="auto">
              <a:xfrm>
                <a:off x="719" y="1464"/>
                <a:ext cx="368" cy="399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4" name="Rectangle 12"/>
              <p:cNvSpPr>
                <a:spLocks noChangeArrowheads="1"/>
              </p:cNvSpPr>
              <p:nvPr userDrawn="1"/>
            </p:nvSpPr>
            <p:spPr bwMode="auto">
              <a:xfrm>
                <a:off x="0" y="1464"/>
                <a:ext cx="367" cy="399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5" name="Rectangle 13"/>
              <p:cNvSpPr>
                <a:spLocks noChangeArrowheads="1"/>
              </p:cNvSpPr>
              <p:nvPr userDrawn="1"/>
            </p:nvSpPr>
            <p:spPr bwMode="auto">
              <a:xfrm>
                <a:off x="1081" y="1464"/>
                <a:ext cx="362" cy="399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6" name="Rectangle 14"/>
              <p:cNvSpPr>
                <a:spLocks noChangeArrowheads="1"/>
              </p:cNvSpPr>
              <p:nvPr userDrawn="1"/>
            </p:nvSpPr>
            <p:spPr bwMode="auto">
              <a:xfrm>
                <a:off x="361" y="1857"/>
                <a:ext cx="363" cy="406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7" name="Rectangle 15"/>
              <p:cNvSpPr>
                <a:spLocks noChangeArrowheads="1"/>
              </p:cNvSpPr>
              <p:nvPr userDrawn="1"/>
            </p:nvSpPr>
            <p:spPr bwMode="auto">
              <a:xfrm>
                <a:off x="719" y="1857"/>
                <a:ext cx="368" cy="406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</p:grpSp>
      </p:grpSp>
      <p:sp>
        <p:nvSpPr>
          <p:cNvPr id="35859" name="Rectangle 19"/>
          <p:cNvSpPr>
            <a:spLocks noGrp="1" noChangeArrowheads="1"/>
          </p:cNvSpPr>
          <p:nvPr>
            <p:ph type="ctrTitle"/>
          </p:nvPr>
        </p:nvSpPr>
        <p:spPr>
          <a:xfrm>
            <a:off x="2971800" y="1828800"/>
            <a:ext cx="6019800" cy="2209800"/>
          </a:xfrm>
        </p:spPr>
        <p:txBody>
          <a:bodyPr/>
          <a:lstStyle>
            <a:lvl1pPr>
              <a:defRPr sz="5000">
                <a:solidFill>
                  <a:srgbClr val="FFFFFF"/>
                </a:solidFill>
              </a:defRPr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5860" name="Rectangle 20"/>
          <p:cNvSpPr>
            <a:spLocks noGrp="1" noChangeArrowheads="1"/>
          </p:cNvSpPr>
          <p:nvPr>
            <p:ph type="subTitle" idx="1"/>
          </p:nvPr>
        </p:nvSpPr>
        <p:spPr>
          <a:xfrm>
            <a:off x="2971800" y="4267200"/>
            <a:ext cx="60198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3400"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18" name="Rectangle 16"/>
          <p:cNvSpPr>
            <a:spLocks noGrp="1" noChangeArrowheads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351FDB8-6152-40ED-8888-13EAD34DE5C0}" type="datetimeFigureOut">
              <a:rPr lang="cs-CZ"/>
              <a:pPr>
                <a:defRPr/>
              </a:pPr>
              <a:t>16.5.2013</a:t>
            </a:fld>
            <a:endParaRPr lang="cs-CZ"/>
          </a:p>
        </p:txBody>
      </p:sp>
      <p:sp>
        <p:nvSpPr>
          <p:cNvPr id="19" name="Rectangle 17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" name="Rectangle 18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E32D2C-EB40-43E7-8377-BA44EC5F61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8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86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859" grpId="0" autoUpdateAnimBg="0"/>
      <p:bldP spid="35860" grpId="0" build="p" autoUpdateAnimBg="0"/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AC28CA1-3154-4BEE-82C7-F986137E87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617E691-A064-475C-872A-FABEA7FF11E4}" type="datetimeFigureOut">
              <a:rPr lang="cs-CZ"/>
              <a:pPr>
                <a:defRPr/>
              </a:pPr>
              <a:t>16.5.2013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C39B285-2028-42F9-8DEC-B8F11A2DC27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DD65A67-1101-44E4-8107-22A13AAD0DF4}" type="datetimeFigureOut">
              <a:rPr lang="cs-CZ"/>
              <a:pPr>
                <a:defRPr/>
              </a:pPr>
              <a:t>16.5.2013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21388F2-B372-4279-9724-C0E2A31C26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38E7162-42DF-4B52-9555-D3DAEB099614}" type="datetimeFigureOut">
              <a:rPr lang="cs-CZ"/>
              <a:pPr>
                <a:defRPr/>
              </a:pPr>
              <a:t>16.5.2013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4E9D51B-4527-43BE-9CED-67FA013F99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8594581-31F9-4951-A9CD-604E04201A73}" type="datetimeFigureOut">
              <a:rPr lang="cs-CZ"/>
              <a:pPr>
                <a:defRPr/>
              </a:pPr>
              <a:t>16.5.2013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DCBB02D-3CC2-4F85-9110-B58300C80B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8DB567C-EC40-4C09-99F5-99BA346B6BBF}" type="datetimeFigureOut">
              <a:rPr lang="cs-CZ"/>
              <a:pPr>
                <a:defRPr/>
              </a:pPr>
              <a:t>16.5.2013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5BA6ACE-F4ED-48D6-8D5C-2B6B94765C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4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129ED52-61BB-4008-9A89-F5D1C0967935}" type="datetimeFigureOut">
              <a:rPr lang="cs-CZ"/>
              <a:pPr>
                <a:defRPr/>
              </a:pPr>
              <a:t>16.5.2013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68E2B10-5AD4-4EBB-83AB-4A5BE05A592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6621C45-32D6-4167-9C5D-EA3E24C6E603}" type="datetimeFigureOut">
              <a:rPr lang="cs-CZ"/>
              <a:pPr>
                <a:defRPr/>
              </a:pPr>
              <a:t>16.5.2013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2848C4D-6418-49C4-8696-5465BFAAFCC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1879EF9-984C-4E4D-AF0B-7A92A442C1D7}" type="datetimeFigureOut">
              <a:rPr lang="cs-CZ"/>
              <a:pPr>
                <a:defRPr/>
              </a:pPr>
              <a:t>16.5.2013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AF20AD8-E8D2-452A-9C5B-C078EA8AB15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61FAFAF-2517-406C-BE2D-2C1FD7FD5EA3}" type="datetimeFigureOut">
              <a:rPr lang="cs-CZ"/>
              <a:pPr>
                <a:defRPr/>
              </a:pPr>
              <a:t>16.5.2013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457200"/>
            <a:ext cx="2057400" cy="5410200"/>
          </a:xfrm>
        </p:spPr>
        <p:txBody>
          <a:bodyPr vert="eaVert"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457200"/>
            <a:ext cx="6019800" cy="5410200"/>
          </a:xfrm>
        </p:spPr>
        <p:txBody>
          <a:bodyPr vert="eaVert"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E11C0DA-B334-4688-8CF1-A567C79F4E9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C395777-634F-4EE0-A7D4-55EE37EC926F}" type="datetimeFigureOut">
              <a:rPr lang="cs-CZ"/>
              <a:pPr>
                <a:defRPr/>
              </a:pPr>
              <a:t>16.5.2013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PhAnim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3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0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9" name="Rectangle 81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0" name="Rectangle 82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6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7" name="Rectangle 79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33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34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</p:grpSp>
        <p:sp>
          <p:nvSpPr>
            <p:cNvPr id="7" name="Freeform 46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8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0" name="Freeform 49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1" name="Freeform 50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2" name="Hexagon 51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3" name="Hexagon 52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4" name="Hexagon 53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5" name="Hexagon 54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6" name="Hexagon 55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7" name="Freeform 58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9" name="Hexagon 61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0" name="Hexagon 62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1" name="Hexagon 63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2" name="Hexagon 64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3" name="Hexagon 65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4" name="Hexagon 66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5" name="Hexagon 67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6" name="Hexagon 68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7" name="Freeform 69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8" name="Freeform 70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</p:grpSp>
      <p:sp>
        <p:nvSpPr>
          <p:cNvPr id="44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5" name="Rectangle 56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6" name="Rectangle 57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7" name="Rectangle 60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D49531-5388-473A-8ED9-076378C11278}" type="datetimeFigureOut">
              <a:rPr lang="cs-CZ"/>
              <a:pPr>
                <a:defRPr/>
              </a:pPr>
              <a:t>16.5.2013</a:t>
            </a:fld>
            <a:endParaRPr lang="cs-CZ"/>
          </a:p>
        </p:txBody>
      </p:sp>
      <p:sp>
        <p:nvSpPr>
          <p:cNvPr id="49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2E1BD1-B631-448F-A64F-13BCC11DDC9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0" name="Footer Placeholder 5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PhAnim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6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3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9" name="Rectangle 84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0" name="Rectangle 85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80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6" name="Rectangle 81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7" name="Rectangle 82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7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33" name="Rectangle 78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34" name="Rectangle 79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</p:grpSp>
        <p:sp>
          <p:nvSpPr>
            <p:cNvPr id="7" name="Freeform 45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8" name="Freeform 46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" name="Freeform 47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0" name="Freeform 48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1" name="Freeform 49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2" name="Hexagon 50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3" name="Hexagon 51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4" name="Hexagon 59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5" name="Hexagon 60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6" name="Hexagon 61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7" name="Freeform 62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8" name="Hexagon 63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9" name="Hexagon 64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0" name="Hexagon 65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1" name="Hexagon 66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2" name="Hexagon 67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3" name="Hexagon 68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4" name="Hexagon 69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5" name="Hexagon 70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6" name="Hexagon 71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7" name="Freeform 72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8" name="Freeform 73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</p:grpSp>
      <p:sp>
        <p:nvSpPr>
          <p:cNvPr id="44" name="Rectangle 93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5" name="Rectangle 10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6" name="Rectangle 101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7" name="Rectangle 104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 rtlCol="0">
            <a:normAutofit/>
          </a:bodyPr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2BC4B3-9A75-4FCC-B48E-02A897764E0B}" type="datetimeFigureOut">
              <a:rPr lang="cs-CZ"/>
              <a:pPr>
                <a:defRPr/>
              </a:pPr>
              <a:t>16.5.2013</a:t>
            </a:fld>
            <a:endParaRPr lang="cs-CZ"/>
          </a:p>
        </p:txBody>
      </p:sp>
      <p:sp>
        <p:nvSpPr>
          <p:cNvPr id="49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0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382EDB-F60A-49A9-8ADF-7BF230AA159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4819" name="Rectangle 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 Black" pitchFamily="34" charset="0"/>
              </a:defRPr>
            </a:lvl1pPr>
          </a:lstStyle>
          <a:p>
            <a:pPr>
              <a:defRPr/>
            </a:pPr>
            <a:fld id="{73479093-DCF6-4D5D-8921-7FFBF442CB8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1028" name="Group 4"/>
          <p:cNvGrpSpPr>
            <a:grpSpLocks/>
          </p:cNvGrpSpPr>
          <p:nvPr/>
        </p:nvGrpSpPr>
        <p:grpSpPr bwMode="auto">
          <a:xfrm>
            <a:off x="0" y="0"/>
            <a:ext cx="9144000" cy="546100"/>
            <a:chOff x="0" y="0"/>
            <a:chExt cx="5760" cy="344"/>
          </a:xfrm>
        </p:grpSpPr>
        <p:sp>
          <p:nvSpPr>
            <p:cNvPr id="34821" name="Rectangle 5"/>
            <p:cNvSpPr>
              <a:spLocks noChangeArrowheads="1"/>
            </p:cNvSpPr>
            <p:nvPr/>
          </p:nvSpPr>
          <p:spPr bwMode="auto">
            <a:xfrm>
              <a:off x="0" y="0"/>
              <a:ext cx="180" cy="336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34822" name="Rectangle 6"/>
            <p:cNvSpPr>
              <a:spLocks noChangeArrowheads="1"/>
            </p:cNvSpPr>
            <p:nvPr/>
          </p:nvSpPr>
          <p:spPr bwMode="auto">
            <a:xfrm>
              <a:off x="260" y="85"/>
              <a:ext cx="5500" cy="17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34823" name="Rectangle 7"/>
            <p:cNvSpPr>
              <a:spLocks noChangeArrowheads="1"/>
            </p:cNvSpPr>
            <p:nvPr/>
          </p:nvSpPr>
          <p:spPr bwMode="auto">
            <a:xfrm>
              <a:off x="258" y="85"/>
              <a:ext cx="87" cy="89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solidFill>
                  <a:schemeClr val="hlink"/>
                </a:solidFill>
              </a:endParaRPr>
            </a:p>
          </p:txBody>
        </p:sp>
        <p:sp>
          <p:nvSpPr>
            <p:cNvPr id="34824" name="Rectangle 8"/>
            <p:cNvSpPr>
              <a:spLocks noChangeArrowheads="1"/>
            </p:cNvSpPr>
            <p:nvPr/>
          </p:nvSpPr>
          <p:spPr bwMode="auto">
            <a:xfrm>
              <a:off x="345" y="0"/>
              <a:ext cx="88" cy="87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solidFill>
                  <a:schemeClr val="hlink"/>
                </a:solidFill>
              </a:endParaRPr>
            </a:p>
          </p:txBody>
        </p:sp>
        <p:sp>
          <p:nvSpPr>
            <p:cNvPr id="34825" name="Rectangle 9"/>
            <p:cNvSpPr>
              <a:spLocks noChangeArrowheads="1"/>
            </p:cNvSpPr>
            <p:nvPr/>
          </p:nvSpPr>
          <p:spPr bwMode="auto">
            <a:xfrm>
              <a:off x="345" y="85"/>
              <a:ext cx="88" cy="89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solidFill>
                  <a:schemeClr val="accent2"/>
                </a:solidFill>
              </a:endParaRPr>
            </a:p>
          </p:txBody>
        </p:sp>
        <p:sp>
          <p:nvSpPr>
            <p:cNvPr id="34826" name="Rectangle 10"/>
            <p:cNvSpPr>
              <a:spLocks noChangeArrowheads="1"/>
            </p:cNvSpPr>
            <p:nvPr/>
          </p:nvSpPr>
          <p:spPr bwMode="auto">
            <a:xfrm>
              <a:off x="173" y="173"/>
              <a:ext cx="86" cy="87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solidFill>
                  <a:schemeClr val="hlink"/>
                </a:solidFill>
              </a:endParaRPr>
            </a:p>
          </p:txBody>
        </p:sp>
        <p:sp>
          <p:nvSpPr>
            <p:cNvPr id="34827" name="Rectangle 11"/>
            <p:cNvSpPr>
              <a:spLocks noChangeArrowheads="1"/>
            </p:cNvSpPr>
            <p:nvPr/>
          </p:nvSpPr>
          <p:spPr bwMode="auto">
            <a:xfrm>
              <a:off x="83" y="86"/>
              <a:ext cx="89" cy="87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34828" name="Rectangle 12"/>
            <p:cNvSpPr>
              <a:spLocks noChangeArrowheads="1"/>
            </p:cNvSpPr>
            <p:nvPr/>
          </p:nvSpPr>
          <p:spPr bwMode="auto">
            <a:xfrm>
              <a:off x="258" y="171"/>
              <a:ext cx="87" cy="87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solidFill>
                  <a:schemeClr val="accent2"/>
                </a:solidFill>
              </a:endParaRPr>
            </a:p>
          </p:txBody>
        </p:sp>
        <p:sp>
          <p:nvSpPr>
            <p:cNvPr id="34829" name="Rectangle 13"/>
            <p:cNvSpPr>
              <a:spLocks noChangeArrowheads="1"/>
            </p:cNvSpPr>
            <p:nvPr/>
          </p:nvSpPr>
          <p:spPr bwMode="auto">
            <a:xfrm>
              <a:off x="173" y="258"/>
              <a:ext cx="86" cy="86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solidFill>
                  <a:schemeClr val="accent2"/>
                </a:solidFill>
              </a:endParaRPr>
            </a:p>
          </p:txBody>
        </p:sp>
      </p:grpSp>
      <p:sp>
        <p:nvSpPr>
          <p:cNvPr id="34830" name="Rectangle 1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457200"/>
            <a:ext cx="8229600" cy="1371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34831" name="Rectangle 1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981200"/>
            <a:ext cx="8229600" cy="3886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34832" name="Rectangle 16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fld id="{54A3AD2F-91CA-4A0A-8903-16E143B231E0}" type="datetimeFigureOut">
              <a:rPr lang="cs-CZ"/>
              <a:pPr>
                <a:defRPr/>
              </a:pPr>
              <a:t>16.5.2013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688" r:id="rId2"/>
    <p:sldLayoutId id="2147483687" r:id="rId3"/>
    <p:sldLayoutId id="2147483686" r:id="rId4"/>
    <p:sldLayoutId id="2147483685" r:id="rId5"/>
    <p:sldLayoutId id="2147483684" r:id="rId6"/>
    <p:sldLayoutId id="2147483683" r:id="rId7"/>
    <p:sldLayoutId id="2147483682" r:id="rId8"/>
    <p:sldLayoutId id="2147483681" r:id="rId9"/>
    <p:sldLayoutId id="2147483680" r:id="rId10"/>
    <p:sldLayoutId id="2147483679" r:id="rId11"/>
  </p:sldLayoutIdLst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48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48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348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48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48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48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48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48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48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48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48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48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48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48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48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48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48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48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830" grpId="0"/>
      <p:bldP spid="34831" grpId="0" build="p">
        <p:tmplLst>
          <p:tmpl lvl="1">
            <p:tnLst>
              <p:par>
                <p:cTn presetID="44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4831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4831"/>
                        </p:tgtEl>
                      </p:cBhvr>
                    </p:animEffect>
                    <p:anim calcmode="lin" valueType="num">
                      <p:cBhvr>
                        <p:cTn dur="500" fill="hold"/>
                        <p:tgtEl>
                          <p:spTgt spid="34831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4831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+.05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44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4831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4831"/>
                        </p:tgtEl>
                      </p:cBhvr>
                    </p:animEffect>
                    <p:anim calcmode="lin" valueType="num">
                      <p:cBhvr>
                        <p:cTn dur="500" fill="hold"/>
                        <p:tgtEl>
                          <p:spTgt spid="34831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4831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+.05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44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4831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4831"/>
                        </p:tgtEl>
                      </p:cBhvr>
                    </p:animEffect>
                    <p:anim calcmode="lin" valueType="num">
                      <p:cBhvr>
                        <p:cTn dur="500" fill="hold"/>
                        <p:tgtEl>
                          <p:spTgt spid="34831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4831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+.05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44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4831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4831"/>
                        </p:tgtEl>
                      </p:cBhvr>
                    </p:animEffect>
                    <p:anim calcmode="lin" valueType="num">
                      <p:cBhvr>
                        <p:cTn dur="500" fill="hold"/>
                        <p:tgtEl>
                          <p:spTgt spid="34831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4831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+.05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44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4831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4831"/>
                        </p:tgtEl>
                      </p:cBhvr>
                    </p:animEffect>
                    <p:anim calcmode="lin" valueType="num">
                      <p:cBhvr>
                        <p:cTn dur="500" fill="hold"/>
                        <p:tgtEl>
                          <p:spTgt spid="34831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4831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+.05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75000"/>
        <a:buFont typeface="Wingdings" pitchFamily="2" charset="2"/>
        <a:buChar char="n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80000"/>
        <a:buFont typeface="Wingdings" pitchFamily="2" charset="2"/>
        <a:buChar char="¨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65000"/>
        <a:buFont typeface="Wingdings" pitchFamily="2" charset="2"/>
        <a:buChar char="n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¨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Placeholder 1"/>
          <p:cNvSpPr>
            <a:spLocks noGrp="1"/>
          </p:cNvSpPr>
          <p:nvPr>
            <p:ph type="title"/>
          </p:nvPr>
        </p:nvSpPr>
        <p:spPr bwMode="auto">
          <a:xfrm>
            <a:off x="1042988" y="1027113"/>
            <a:ext cx="7024687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3315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042988" y="2324100"/>
            <a:ext cx="6777037" cy="3508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25" name="Date Placeholder 4"/>
          <p:cNvSpPr>
            <a:spLocks noGrp="1"/>
          </p:cNvSpPr>
          <p:nvPr>
            <p:ph type="dt" sz="half" idx="2"/>
          </p:nvPr>
        </p:nvSpPr>
        <p:spPr>
          <a:xfrm>
            <a:off x="5997575" y="2238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rgbClr val="FEFEFE"/>
                </a:solidFill>
                <a:latin typeface="+mn-lt"/>
              </a:defRPr>
            </a:lvl1pPr>
          </a:lstStyle>
          <a:p>
            <a:pPr>
              <a:defRPr/>
            </a:pPr>
            <a:fld id="{A12B3967-406D-44A7-AA39-AB605DF43766}" type="datetimeFigureOut">
              <a:rPr lang="cs-CZ"/>
              <a:pPr>
                <a:defRPr/>
              </a:pPr>
              <a:t>16.5.2013</a:t>
            </a:fld>
            <a:endParaRPr lang="cs-CZ"/>
          </a:p>
        </p:txBody>
      </p:sp>
      <p:sp>
        <p:nvSpPr>
          <p:cNvPr id="126" name="Footer Placeholder 5"/>
          <p:cNvSpPr>
            <a:spLocks noGrp="1"/>
          </p:cNvSpPr>
          <p:nvPr>
            <p:ph type="ftr" sz="quarter" idx="3"/>
          </p:nvPr>
        </p:nvSpPr>
        <p:spPr>
          <a:xfrm>
            <a:off x="4641850" y="5724525"/>
            <a:ext cx="34925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accent1"/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7" name="Slide Number Placeholder 6"/>
          <p:cNvSpPr>
            <a:spLocks noGrp="1"/>
          </p:cNvSpPr>
          <p:nvPr>
            <p:ph type="sldNum" sz="quarter" idx="4"/>
          </p:nvPr>
        </p:nvSpPr>
        <p:spPr>
          <a:xfrm>
            <a:off x="4649788" y="223838"/>
            <a:ext cx="13319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fontAlgn="auto">
              <a:spcBef>
                <a:spcPts val="0"/>
              </a:spcBef>
              <a:spcAft>
                <a:spcPts val="0"/>
              </a:spcAft>
              <a:defRPr sz="1200">
                <a:solidFill>
                  <a:srgbClr val="FEFEFE"/>
                </a:solidFill>
                <a:latin typeface="+mn-lt"/>
              </a:defRPr>
            </a:lvl1pPr>
          </a:lstStyle>
          <a:p>
            <a:pPr>
              <a:defRPr/>
            </a:pPr>
            <a:fld id="{5F0BBF6C-69C2-4AAC-ADC0-C8596D75D35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1" r:id="rId2"/>
  </p:sldLayoutIdLst>
  <p:transition>
    <p:fade/>
  </p:transition>
  <p:txStyles>
    <p:titleStyle>
      <a:lvl1pPr algn="l" rtl="0" eaLnBrk="0" fontAlgn="base" hangingPunct="0">
        <a:spcBef>
          <a:spcPct val="0"/>
        </a:spcBef>
        <a:spcAft>
          <a:spcPct val="0"/>
        </a:spcAft>
        <a:defRPr sz="4000" kern="1200">
          <a:solidFill>
            <a:schemeClr val="accent1"/>
          </a:solidFill>
          <a:latin typeface="Arial" charset="0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Arial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Arial" charset="0"/>
          <a:ea typeface="+mn-ea"/>
          <a:cs typeface="+mn-cs"/>
        </a:defRPr>
      </a:lvl1pPr>
      <a:lvl2pPr marL="639763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Arial" charset="0"/>
          <a:ea typeface="+mn-ea"/>
          <a:cs typeface="+mn-cs"/>
        </a:defRPr>
      </a:lvl2pPr>
      <a:lvl3pPr marL="914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Arial" charset="0"/>
          <a:ea typeface="+mn-ea"/>
          <a:cs typeface="+mn-cs"/>
        </a:defRPr>
      </a:lvl3pPr>
      <a:lvl4pPr marL="112395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kern="1200">
          <a:solidFill>
            <a:schemeClr val="tx2"/>
          </a:solidFill>
          <a:latin typeface="Arial" charset="0"/>
          <a:ea typeface="+mn-ea"/>
          <a:cs typeface="+mn-cs"/>
        </a:defRPr>
      </a:lvl4pPr>
      <a:lvl5pPr marL="1325563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1600" kern="1200">
          <a:solidFill>
            <a:schemeClr val="tx2"/>
          </a:solidFill>
          <a:latin typeface="Arial" charset="0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9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1268413"/>
            <a:ext cx="8229600" cy="4857750"/>
          </a:xfrm>
        </p:spPr>
        <p:txBody>
          <a:bodyPr anchor="ctr"/>
          <a:lstStyle/>
          <a:p>
            <a:pPr marL="0" indent="0" defTabSz="457200" eaLnBrk="1" hangingPunct="1">
              <a:buFont typeface="Wingdings" pitchFamily="2" charset="2"/>
              <a:buNone/>
            </a:pPr>
            <a:endParaRPr lang="cs-CZ" smtClean="0"/>
          </a:p>
        </p:txBody>
      </p:sp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381000" y="3175"/>
            <a:ext cx="9555163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87" name="Rectangle 5"/>
          <p:cNvSpPr>
            <a:spLocks noChangeArrowheads="1"/>
          </p:cNvSpPr>
          <p:nvPr/>
        </p:nvSpPr>
        <p:spPr bwMode="auto">
          <a:xfrm>
            <a:off x="3203575" y="2133600"/>
            <a:ext cx="34861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>
                <a:cs typeface="Arial" charset="0"/>
              </a:rPr>
              <a:t>Ing. Veronika Dostálková MBA</a:t>
            </a:r>
          </a:p>
        </p:txBody>
      </p:sp>
      <p:sp>
        <p:nvSpPr>
          <p:cNvPr id="16388" name="Rectangle 6"/>
          <p:cNvSpPr>
            <a:spLocks noChangeArrowheads="1"/>
          </p:cNvSpPr>
          <p:nvPr/>
        </p:nvSpPr>
        <p:spPr bwMode="auto">
          <a:xfrm>
            <a:off x="3276600" y="2708275"/>
            <a:ext cx="20637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>
                <a:cs typeface="Arial" charset="0"/>
              </a:rPr>
              <a:t>Daňová soustava</a:t>
            </a:r>
          </a:p>
        </p:txBody>
      </p:sp>
      <p:sp>
        <p:nvSpPr>
          <p:cNvPr id="16389" name="Rectangle 7"/>
          <p:cNvSpPr>
            <a:spLocks noChangeArrowheads="1"/>
          </p:cNvSpPr>
          <p:nvPr/>
        </p:nvSpPr>
        <p:spPr bwMode="auto">
          <a:xfrm>
            <a:off x="3348038" y="3429000"/>
            <a:ext cx="24447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>
                <a:cs typeface="Arial" charset="0"/>
              </a:rPr>
              <a:t>Finanční gramotnost</a:t>
            </a:r>
          </a:p>
        </p:txBody>
      </p:sp>
      <p:sp>
        <p:nvSpPr>
          <p:cNvPr id="16390" name="Rectangle 8"/>
          <p:cNvSpPr>
            <a:spLocks noChangeArrowheads="1"/>
          </p:cNvSpPr>
          <p:nvPr/>
        </p:nvSpPr>
        <p:spPr bwMode="auto">
          <a:xfrm>
            <a:off x="3563938" y="4005263"/>
            <a:ext cx="11874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>
                <a:cs typeface="Arial" charset="0"/>
              </a:rPr>
              <a:t> 3. ročník</a:t>
            </a:r>
          </a:p>
        </p:txBody>
      </p:sp>
      <p:sp>
        <p:nvSpPr>
          <p:cNvPr id="16391" name="Rectangle 9"/>
          <p:cNvSpPr>
            <a:spLocks noChangeArrowheads="1"/>
          </p:cNvSpPr>
          <p:nvPr/>
        </p:nvSpPr>
        <p:spPr bwMode="auto">
          <a:xfrm>
            <a:off x="3419475" y="5229225"/>
            <a:ext cx="12382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>
                <a:cs typeface="Arial" charset="0"/>
              </a:rPr>
              <a:t>Září 2012 </a:t>
            </a: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4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28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228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228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89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title" idx="4294967295"/>
          </p:nvPr>
        </p:nvSpPr>
        <p:spPr/>
        <p:txBody>
          <a:bodyPr anchor="b"/>
          <a:lstStyle/>
          <a:p>
            <a:pPr eaLnBrk="1" hangingPunct="1"/>
            <a:r>
              <a:rPr lang="cs-CZ" b="1" smtClean="0"/>
              <a:t>ANOTACE</a:t>
            </a:r>
          </a:p>
        </p:txBody>
      </p:sp>
      <p:sp>
        <p:nvSpPr>
          <p:cNvPr id="13314" name="Zástupný symbol pro obsah 2"/>
          <p:cNvSpPr>
            <a:spLocks noGrp="1"/>
          </p:cNvSpPr>
          <p:nvPr>
            <p:ph idx="4294967295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sz="2800" smtClean="0">
                <a:cs typeface="Arial" charset="0"/>
              </a:rPr>
              <a:t>Záměrem této sady výukových materiálů s názvem </a:t>
            </a:r>
            <a:r>
              <a:rPr lang="cs-CZ" sz="2800" u="sng" smtClean="0">
                <a:cs typeface="Arial" charset="0"/>
              </a:rPr>
              <a:t>Finanční gramotnost</a:t>
            </a:r>
            <a:r>
              <a:rPr lang="cs-CZ" sz="2800" smtClean="0">
                <a:cs typeface="Arial" charset="0"/>
              </a:rPr>
              <a:t> je poskytnout studentům oboru Klempíř potřebné informace o bankovních produktech, spoření a zadlužování. 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smtClean="0">
                <a:cs typeface="Arial" charset="0"/>
              </a:rPr>
              <a:t>Jednotlivé DUMy (prezentace) v této sadě popíší postupně tematické oblasti, které jsou probírány v předmětu Ekonomika na naší SŠ. 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smtClean="0">
                <a:cs typeface="Arial" charset="0"/>
              </a:rPr>
              <a:t>Konkrétně tato prezentace je zaměřena na </a:t>
            </a:r>
            <a:r>
              <a:rPr lang="cs-CZ" sz="2800" u="sng" smtClean="0">
                <a:cs typeface="Arial" charset="0"/>
              </a:rPr>
              <a:t>daňovou soustavu.</a:t>
            </a: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33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3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133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33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33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33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33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33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33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33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33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33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3" grpId="0"/>
      <p:bldP spid="13314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ctrTitle" idx="4294967295"/>
          </p:nvPr>
        </p:nvSpPr>
        <p:spPr>
          <a:xfrm>
            <a:off x="4733925" y="2708275"/>
            <a:ext cx="3313113" cy="1701800"/>
          </a:xfrm>
        </p:spPr>
        <p:txBody>
          <a:bodyPr anchor="b"/>
          <a:lstStyle/>
          <a:p>
            <a:pPr eaLnBrk="1" hangingPunct="1"/>
            <a:r>
              <a:rPr lang="cs-CZ" sz="4600" smtClean="0">
                <a:solidFill>
                  <a:srgbClr val="FFFFFF"/>
                </a:solidFill>
              </a:rPr>
              <a:t>Daňová soustava</a:t>
            </a:r>
          </a:p>
        </p:txBody>
      </p:sp>
      <p:sp>
        <p:nvSpPr>
          <p:cNvPr id="14338" name="Podnadpis 2"/>
          <p:cNvSpPr>
            <a:spLocks noGrp="1"/>
          </p:cNvSpPr>
          <p:nvPr>
            <p:ph type="subTitle" idx="4294967295"/>
          </p:nvPr>
        </p:nvSpPr>
        <p:spPr>
          <a:xfrm>
            <a:off x="4211638" y="2708275"/>
            <a:ext cx="3309937" cy="1260475"/>
          </a:xfrm>
        </p:spPr>
        <p:txBody>
          <a:bodyPr/>
          <a:lstStyle/>
          <a:p>
            <a:pPr marL="0" indent="0" eaLnBrk="1" hangingPunct="1">
              <a:buFont typeface="Wingdings" pitchFamily="2" charset="2"/>
              <a:buNone/>
            </a:pPr>
            <a:r>
              <a:rPr lang="cs-CZ" sz="2600" b="1" smtClean="0"/>
              <a:t>Daňová soustava</a:t>
            </a: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43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3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143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43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43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43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7" grpId="0"/>
      <p:bldP spid="14338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2"/>
          <p:cNvSpPr>
            <a:spLocks noGrp="1"/>
          </p:cNvSpPr>
          <p:nvPr>
            <p:ph type="title" idx="4294967295"/>
          </p:nvPr>
        </p:nvSpPr>
        <p:spPr/>
        <p:txBody>
          <a:bodyPr anchor="b"/>
          <a:lstStyle/>
          <a:p>
            <a:pPr eaLnBrk="1" hangingPunct="1"/>
            <a:r>
              <a:rPr lang="cs-CZ" smtClean="0"/>
              <a:t>Daně</a:t>
            </a:r>
          </a:p>
        </p:txBody>
      </p:sp>
      <p:sp>
        <p:nvSpPr>
          <p:cNvPr id="15362" name="Zástupný symbol pro obsah 1"/>
          <p:cNvSpPr>
            <a:spLocks noGrp="1"/>
          </p:cNvSpPr>
          <p:nvPr>
            <p:ph idx="4294967295"/>
          </p:nvPr>
        </p:nvSpPr>
        <p:spPr/>
        <p:txBody>
          <a:bodyPr/>
          <a:lstStyle/>
          <a:p>
            <a:pPr eaLnBrk="1" hangingPunct="1"/>
            <a:r>
              <a:rPr lang="cs-CZ" smtClean="0"/>
              <a:t>Daně jsou hlavním příjmem státního rozpočtu.</a:t>
            </a:r>
          </a:p>
          <a:p>
            <a:pPr eaLnBrk="1" hangingPunct="1"/>
            <a:r>
              <a:rPr lang="cs-CZ" smtClean="0"/>
              <a:t>Do rozpočtů obcí plynou daně z nemovitostí a části daní z příjmu.</a:t>
            </a:r>
          </a:p>
          <a:p>
            <a:pPr eaLnBrk="1" hangingPunct="1"/>
            <a:r>
              <a:rPr lang="cs-CZ" smtClean="0"/>
              <a:t>Správcem a  výběrčím daní je finanční úřad.</a:t>
            </a: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53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53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153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53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53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53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536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536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536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536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536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536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1" grpId="0"/>
      <p:bldP spid="15362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2"/>
          <p:cNvSpPr>
            <a:spLocks noGrp="1"/>
          </p:cNvSpPr>
          <p:nvPr>
            <p:ph type="title" idx="4294967295"/>
          </p:nvPr>
        </p:nvSpPr>
        <p:spPr/>
        <p:txBody>
          <a:bodyPr anchor="b"/>
          <a:lstStyle/>
          <a:p>
            <a:pPr eaLnBrk="1" hangingPunct="1"/>
            <a:r>
              <a:rPr lang="cs-CZ" smtClean="0"/>
              <a:t>Rozdělení daní</a:t>
            </a: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4294967295"/>
          </p:nvPr>
        </p:nvGraphicFramePr>
        <p:xfrm>
          <a:off x="395536" y="1852311"/>
          <a:ext cx="8496944" cy="500568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63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63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163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5" grpId="0"/>
      <p:bldGraphic spid="4" grpId="0">
        <p:bldAsOne/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4"/>
          <p:cNvSpPr>
            <a:spLocks noGrp="1"/>
          </p:cNvSpPr>
          <p:nvPr>
            <p:ph type="title" idx="4294967295"/>
          </p:nvPr>
        </p:nvSpPr>
        <p:spPr/>
        <p:txBody>
          <a:bodyPr anchor="b"/>
          <a:lstStyle/>
          <a:p>
            <a:pPr eaLnBrk="1" hangingPunct="1"/>
            <a:r>
              <a:rPr lang="cs-CZ" smtClean="0"/>
              <a:t>Daně důchodové</a:t>
            </a:r>
          </a:p>
        </p:txBody>
      </p:sp>
      <p:sp>
        <p:nvSpPr>
          <p:cNvPr id="21506" name="Zástupný symbol pro obsah 1"/>
          <p:cNvSpPr>
            <a:spLocks/>
          </p:cNvSpPr>
          <p:nvPr/>
        </p:nvSpPr>
        <p:spPr bwMode="auto">
          <a:xfrm>
            <a:off x="1042988" y="2324100"/>
            <a:ext cx="6777037" cy="3508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273050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</a:pPr>
            <a:r>
              <a:rPr lang="cs-CZ" sz="2400">
                <a:solidFill>
                  <a:schemeClr val="tx2"/>
                </a:solidFill>
                <a:latin typeface="Century Gothic" pitchFamily="34" charset="0"/>
              </a:rPr>
              <a:t>U přímé daně se daňová povinnost vztahuje přímo na poplatníka daně.</a:t>
            </a:r>
          </a:p>
          <a:p>
            <a:pPr marL="342900" indent="-273050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None/>
            </a:pPr>
            <a:endParaRPr lang="cs-CZ" sz="2400" u="sng">
              <a:solidFill>
                <a:schemeClr val="tx2"/>
              </a:solidFill>
            </a:endParaRPr>
          </a:p>
          <a:p>
            <a:pPr marL="342900" indent="-273050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None/>
            </a:pPr>
            <a:r>
              <a:rPr lang="cs-CZ" sz="2400" u="sng">
                <a:solidFill>
                  <a:schemeClr val="tx2"/>
                </a:solidFill>
                <a:latin typeface="Century Gothic" pitchFamily="34" charset="0"/>
              </a:rPr>
              <a:t>Daň z příjmu fyzických osob</a:t>
            </a:r>
          </a:p>
          <a:p>
            <a:pPr marL="342900" indent="-273050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None/>
            </a:pPr>
            <a:r>
              <a:rPr lang="cs-CZ" sz="2400" u="sng">
                <a:solidFill>
                  <a:schemeClr val="tx2"/>
                </a:solidFill>
                <a:latin typeface="Century Gothic" pitchFamily="34" charset="0"/>
              </a:rPr>
              <a:t>Daň z příjmu právnických osob</a:t>
            </a: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15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15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215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2"/>
          <p:cNvSpPr>
            <a:spLocks noGrp="1"/>
          </p:cNvSpPr>
          <p:nvPr>
            <p:ph type="title" idx="4294967295"/>
          </p:nvPr>
        </p:nvSpPr>
        <p:spPr/>
        <p:txBody>
          <a:bodyPr anchor="b"/>
          <a:lstStyle/>
          <a:p>
            <a:pPr eaLnBrk="1" hangingPunct="1"/>
            <a:r>
              <a:rPr lang="cs-CZ" smtClean="0"/>
              <a:t>Daň z příjmu fyzický osob</a:t>
            </a:r>
          </a:p>
        </p:txBody>
      </p:sp>
      <p:sp>
        <p:nvSpPr>
          <p:cNvPr id="22530" name="Rectangle 3"/>
          <p:cNvSpPr>
            <a:spLocks noGrp="1"/>
          </p:cNvSpPr>
          <p:nvPr>
            <p:ph type="body" idx="4294967295"/>
          </p:nvPr>
        </p:nvSpPr>
        <p:spPr>
          <a:xfrm>
            <a:off x="395288" y="2205038"/>
            <a:ext cx="8229600" cy="3886200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sz="2400" smtClean="0"/>
              <a:t>Druhy příjmů fyzických osob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smtClean="0"/>
              <a:t>výplata dělníka v továrně, manažera, ředitele, učitele, lékaře, 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smtClean="0"/>
              <a:t>−  výdělek živnostníka, 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smtClean="0"/>
              <a:t>−  rodiče prodají byt, 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smtClean="0"/>
              <a:t>−  výdělek studenta na brigádě, 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smtClean="0"/>
              <a:t>−  jsou vám připsány úroky na vašem bankovním účtu, 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smtClean="0"/>
              <a:t>−  vyhrajete ve Sportce, 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smtClean="0"/>
              <a:t>−  pronajmete někomu svou chatu, 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smtClean="0"/>
              <a:t>−  výhra sportovce na olympiádě. </a:t>
            </a: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25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25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225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25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25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25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25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25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25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253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253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253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2253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253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253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253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253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253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2253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253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2253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2253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2253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2253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2253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2253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2253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2253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2253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2253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29" grpId="0"/>
      <p:bldP spid="22530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Rectangle 2"/>
          <p:cNvSpPr>
            <a:spLocks noGrp="1"/>
          </p:cNvSpPr>
          <p:nvPr>
            <p:ph type="title" idx="4294967295"/>
          </p:nvPr>
        </p:nvSpPr>
        <p:spPr/>
        <p:txBody>
          <a:bodyPr anchor="b"/>
          <a:lstStyle/>
          <a:p>
            <a:pPr eaLnBrk="1" hangingPunct="1"/>
            <a:r>
              <a:rPr lang="cs-CZ" smtClean="0"/>
              <a:t>Příjmy podléhající zdanění</a:t>
            </a:r>
          </a:p>
        </p:txBody>
      </p:sp>
      <p:sp>
        <p:nvSpPr>
          <p:cNvPr id="23554" name="Rectangle 3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Příjmy ze závislé činnosti a funkčních požitků </a:t>
            </a:r>
          </a:p>
          <a:p>
            <a:pPr eaLnBrk="1" hangingPunct="1"/>
            <a:r>
              <a:rPr lang="cs-CZ" smtClean="0"/>
              <a:t>Příjmy z podnikání a jiné samostatné výdělečné činnosti </a:t>
            </a:r>
          </a:p>
          <a:p>
            <a:pPr eaLnBrk="1" hangingPunct="1"/>
            <a:r>
              <a:rPr lang="cs-CZ" smtClean="0"/>
              <a:t>Příjmy z kapitálového majetku </a:t>
            </a:r>
          </a:p>
          <a:p>
            <a:pPr eaLnBrk="1" hangingPunct="1"/>
            <a:r>
              <a:rPr lang="cs-CZ" smtClean="0"/>
              <a:t>Příjmy z pronájmu </a:t>
            </a:r>
          </a:p>
          <a:p>
            <a:pPr eaLnBrk="1" hangingPunct="1"/>
            <a:r>
              <a:rPr lang="cs-CZ" smtClean="0"/>
              <a:t>Ostatní příjmy </a:t>
            </a: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35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35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235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35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35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35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355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355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355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355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355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355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2355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355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355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355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355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355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53" grpId="0"/>
      <p:bldP spid="23554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Rectangle 2"/>
          <p:cNvSpPr>
            <a:spLocks noGrp="1"/>
          </p:cNvSpPr>
          <p:nvPr>
            <p:ph type="title" idx="4294967295"/>
          </p:nvPr>
        </p:nvSpPr>
        <p:spPr/>
        <p:txBody>
          <a:bodyPr anchor="b"/>
          <a:lstStyle/>
          <a:p>
            <a:pPr eaLnBrk="1" hangingPunct="1"/>
            <a:r>
              <a:rPr lang="cs-CZ" sz="4000" smtClean="0"/>
              <a:t>Příjmy osvobozené od daně z příjmu - sociální</a:t>
            </a:r>
          </a:p>
        </p:txBody>
      </p:sp>
      <p:sp>
        <p:nvSpPr>
          <p:cNvPr id="24578" name="Rectangle 3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eaLnBrk="1" hangingPunct="1"/>
            <a:r>
              <a:rPr lang="cs-CZ" sz="2800" smtClean="0"/>
              <a:t>sociální příjmy, </a:t>
            </a:r>
          </a:p>
          <a:p>
            <a:pPr eaLnBrk="1" hangingPunct="1"/>
            <a:r>
              <a:rPr lang="cs-CZ" sz="2800" smtClean="0"/>
              <a:t>−  osvobozené jsou např. dávky nemocenského pojištění,důchodového pojištění, státní </a:t>
            </a:r>
          </a:p>
          <a:p>
            <a:pPr eaLnBrk="1" hangingPunct="1"/>
            <a:r>
              <a:rPr lang="cs-CZ" sz="2800" smtClean="0"/>
              <a:t>sociální podpory atd., </a:t>
            </a:r>
          </a:p>
          <a:p>
            <a:pPr eaLnBrk="1" hangingPunct="1"/>
            <a:r>
              <a:rPr lang="cs-CZ" sz="2800" smtClean="0"/>
              <a:t>−  pravidelně vyplácené důchody (zejména starobní penze) jsou osvobozeny do určitého </a:t>
            </a:r>
          </a:p>
          <a:p>
            <a:pPr eaLnBrk="1" hangingPunct="1"/>
            <a:r>
              <a:rPr lang="cs-CZ" sz="2800" smtClean="0"/>
              <a:t>limitu stanoveného na rok (v roce 2010 je tento limit 198.000 Kč ročně), </a:t>
            </a:r>
          </a:p>
          <a:p>
            <a:pPr eaLnBrk="1" hangingPunct="1"/>
            <a:r>
              <a:rPr lang="cs-CZ" sz="2800" smtClean="0"/>
              <a:t>−  náhrady škody, pojistná plnění. </a:t>
            </a: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45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45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245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45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45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45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457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457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457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457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457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457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2457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457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457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457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457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457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2457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457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2457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577" grpId="0"/>
      <p:bldP spid="24578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Rectangle 2"/>
          <p:cNvSpPr>
            <a:spLocks noGrp="1"/>
          </p:cNvSpPr>
          <p:nvPr>
            <p:ph type="title" idx="4294967295"/>
          </p:nvPr>
        </p:nvSpPr>
        <p:spPr/>
        <p:txBody>
          <a:bodyPr anchor="b"/>
          <a:lstStyle/>
          <a:p>
            <a:pPr eaLnBrk="1" hangingPunct="1"/>
            <a:r>
              <a:rPr lang="cs-CZ" sz="4000" smtClean="0"/>
              <a:t>Příjmy osvobozené od daně z příjmu – z prodeje majetku</a:t>
            </a:r>
          </a:p>
        </p:txBody>
      </p:sp>
      <p:sp>
        <p:nvSpPr>
          <p:cNvPr id="25602" name="Rectangle 3"/>
          <p:cNvSpPr>
            <a:spLocks noGrp="1"/>
          </p:cNvSpPr>
          <p:nvPr>
            <p:ph type="body" idx="4294967295"/>
          </p:nvPr>
        </p:nvSpPr>
        <p:spPr>
          <a:xfrm>
            <a:off x="395288" y="1844675"/>
            <a:ext cx="8229600" cy="3886200"/>
          </a:xfrm>
        </p:spPr>
        <p:txBody>
          <a:bodyPr/>
          <a:lstStyle/>
          <a:p>
            <a:pPr eaLnBrk="1" hangingPunct="1"/>
            <a:r>
              <a:rPr lang="cs-CZ" sz="2400" smtClean="0"/>
              <a:t>Příjmy z prodeje rodinného domu nebo bytu včetně souvisejícího pozemku jsou osvobozené, pokud v nich prodávající měl bydliště nejméně po dobu 2 let bezprostředně před prodejem.</a:t>
            </a:r>
          </a:p>
          <a:p>
            <a:pPr eaLnBrk="1" hangingPunct="1"/>
            <a:r>
              <a:rPr lang="cs-CZ" sz="2400" smtClean="0"/>
              <a:t>Pokud prodáme motorové vozidlo, například automobil, po uplynutí nejméně 12 měsíců od jeho koupě, bude tento příjem osvobozený od daně. </a:t>
            </a:r>
          </a:p>
          <a:p>
            <a:pPr eaLnBrk="1" hangingPunct="1"/>
            <a:r>
              <a:rPr lang="cs-CZ" sz="2400" smtClean="0"/>
              <a:t>Výhry od Sazky, Sportky (jedná se o společnosti podnikající na základě zákona o loteriích), a to v jakékoliv výši.</a:t>
            </a:r>
          </a:p>
          <a:p>
            <a:pPr eaLnBrk="1" hangingPunct="1"/>
            <a:endParaRPr lang="cs-CZ" sz="2800" smtClean="0"/>
          </a:p>
          <a:p>
            <a:pPr eaLnBrk="1" hangingPunct="1">
              <a:buFont typeface="Wingdings" pitchFamily="2" charset="2"/>
              <a:buNone/>
            </a:pPr>
            <a:endParaRPr lang="cs-CZ" sz="2800" smtClean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56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56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256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56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56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56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560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560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560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560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560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560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601" grpId="0"/>
      <p:bldP spid="25602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Rectangle 2"/>
          <p:cNvSpPr>
            <a:spLocks noGrp="1"/>
          </p:cNvSpPr>
          <p:nvPr>
            <p:ph type="title" idx="4294967295"/>
          </p:nvPr>
        </p:nvSpPr>
        <p:spPr/>
        <p:txBody>
          <a:bodyPr anchor="b"/>
          <a:lstStyle/>
          <a:p>
            <a:pPr eaLnBrk="1" hangingPunct="1"/>
            <a:r>
              <a:rPr lang="cs-CZ" sz="4000" smtClean="0"/>
              <a:t>Daň z příjmu právnických osob</a:t>
            </a:r>
          </a:p>
        </p:txBody>
      </p:sp>
      <p:sp>
        <p:nvSpPr>
          <p:cNvPr id="26626" name="Rectangle 3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eaLnBrk="1" hangingPunct="1"/>
            <a:r>
              <a:rPr lang="cs-CZ" smtClean="0"/>
              <a:t>DPPO je univerzální daň, které podléhají všechny právnické osoby. Právnickými osobami chápeme zejména obchodní společnosti (společnost s ručením omezeným, akciová společnost, veřejná obchodní společnost, komanditní společnost), družstva, ale také například různé nadace, obce atd. </a:t>
            </a: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66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66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266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66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66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66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625" grpId="0"/>
      <p:bldP spid="26626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Rectangle 2"/>
          <p:cNvSpPr>
            <a:spLocks noGrp="1"/>
          </p:cNvSpPr>
          <p:nvPr>
            <p:ph type="title" idx="4294967295"/>
          </p:nvPr>
        </p:nvSpPr>
        <p:spPr/>
        <p:txBody>
          <a:bodyPr anchor="b"/>
          <a:lstStyle/>
          <a:p>
            <a:pPr eaLnBrk="1" hangingPunct="1"/>
            <a:r>
              <a:rPr lang="cs-CZ" smtClean="0"/>
              <a:t>Daně majetkové</a:t>
            </a:r>
          </a:p>
        </p:txBody>
      </p:sp>
      <p:sp>
        <p:nvSpPr>
          <p:cNvPr id="27650" name="Rectangle 3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cs-CZ" u="sng" smtClean="0"/>
              <a:t>Daň silniční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u="sng" smtClean="0"/>
              <a:t>Daň z nemovitosti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u="sng" smtClean="0"/>
              <a:t>Daň dědická, darovací a převodu nemovitostí.</a:t>
            </a:r>
          </a:p>
          <a:p>
            <a:pPr eaLnBrk="1" hangingPunct="1"/>
            <a:endParaRPr lang="cs-CZ" smtClean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76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76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276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76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76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76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765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765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765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765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765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765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49" grpId="0"/>
      <p:bldP spid="27650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Rectangle 2"/>
          <p:cNvSpPr>
            <a:spLocks noGrp="1"/>
          </p:cNvSpPr>
          <p:nvPr>
            <p:ph type="title" idx="4294967295"/>
          </p:nvPr>
        </p:nvSpPr>
        <p:spPr>
          <a:xfrm>
            <a:off x="395288" y="476250"/>
            <a:ext cx="8229600" cy="1065213"/>
          </a:xfrm>
        </p:spPr>
        <p:txBody>
          <a:bodyPr anchor="b"/>
          <a:lstStyle/>
          <a:p>
            <a:pPr eaLnBrk="1" hangingPunct="1"/>
            <a:r>
              <a:rPr lang="cs-CZ" smtClean="0"/>
              <a:t>Daň silniční</a:t>
            </a:r>
          </a:p>
        </p:txBody>
      </p:sp>
      <p:sp>
        <p:nvSpPr>
          <p:cNvPr id="28674" name="Rectangle 3"/>
          <p:cNvSpPr>
            <a:spLocks noGrp="1"/>
          </p:cNvSpPr>
          <p:nvPr>
            <p:ph type="body" idx="4294967295"/>
          </p:nvPr>
        </p:nvSpPr>
        <p:spPr>
          <a:xfrm>
            <a:off x="395288" y="1557338"/>
            <a:ext cx="8229600" cy="3886200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smtClean="0"/>
              <a:t>Poplatníky silniční daně jsou:</a:t>
            </a:r>
          </a:p>
          <a:p>
            <a:pPr eaLnBrk="1" hangingPunct="1">
              <a:lnSpc>
                <a:spcPct val="90000"/>
              </a:lnSpc>
            </a:pPr>
            <a:r>
              <a:rPr lang="cs-CZ" smtClean="0"/>
              <a:t>právnické osoby nebo fyzické osoby zapsané v technickém průkazu jako provozovatel vozidla nebo </a:t>
            </a:r>
          </a:p>
          <a:p>
            <a:pPr eaLnBrk="1" hangingPunct="1">
              <a:lnSpc>
                <a:spcPct val="90000"/>
              </a:lnSpc>
            </a:pPr>
            <a:r>
              <a:rPr lang="cs-CZ" smtClean="0"/>
              <a:t>zaměstnavatel vyplácející cestovní náhrady zaměstnanci. 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smtClean="0"/>
              <a:t>Předmětem silniční daně jsou vozidla, která: </a:t>
            </a:r>
          </a:p>
          <a:p>
            <a:pPr eaLnBrk="1" hangingPunct="1">
              <a:lnSpc>
                <a:spcPct val="90000"/>
              </a:lnSpc>
            </a:pPr>
            <a:r>
              <a:rPr lang="cs-CZ" smtClean="0"/>
              <a:t>jsou provozována v ČR a </a:t>
            </a:r>
          </a:p>
          <a:p>
            <a:pPr eaLnBrk="1" hangingPunct="1">
              <a:lnSpc>
                <a:spcPct val="90000"/>
              </a:lnSpc>
            </a:pPr>
            <a:r>
              <a:rPr lang="cs-CZ" smtClean="0"/>
              <a:t>jsou používána k podnikání.</a:t>
            </a: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86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86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286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86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86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86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867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867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867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86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86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86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2867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867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867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867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867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867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2867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867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2867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73" grpId="0"/>
      <p:bldP spid="28674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Rectangle 2"/>
          <p:cNvSpPr>
            <a:spLocks noGrp="1"/>
          </p:cNvSpPr>
          <p:nvPr>
            <p:ph type="title" idx="4294967295"/>
          </p:nvPr>
        </p:nvSpPr>
        <p:spPr/>
        <p:txBody>
          <a:bodyPr anchor="b"/>
          <a:lstStyle/>
          <a:p>
            <a:pPr eaLnBrk="1" hangingPunct="1"/>
            <a:r>
              <a:rPr lang="cs-CZ" smtClean="0"/>
              <a:t>Daň z nemovitosti</a:t>
            </a:r>
          </a:p>
        </p:txBody>
      </p:sp>
      <p:sp>
        <p:nvSpPr>
          <p:cNvPr id="29698" name="Rectangle 3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Předmětem daně  jsou: stavby, byty a samostatné nebytové prostory evidované v katastru nemovitostí. </a:t>
            </a:r>
          </a:p>
          <a:p>
            <a:pPr eaLnBrk="1" hangingPunct="1"/>
            <a:r>
              <a:rPr lang="cs-CZ" smtClean="0"/>
              <a:t>Základem daně u staveb je výměra půdorysu nadzemní části stavby v m2. </a:t>
            </a: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96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96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296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96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96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96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969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969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969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697" grpId="0"/>
      <p:bldP spid="29698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Rectangle 2"/>
          <p:cNvSpPr>
            <a:spLocks noGrp="1"/>
          </p:cNvSpPr>
          <p:nvPr>
            <p:ph type="title" idx="4294967295"/>
          </p:nvPr>
        </p:nvSpPr>
        <p:spPr>
          <a:xfrm>
            <a:off x="395288" y="549275"/>
            <a:ext cx="8229600" cy="992188"/>
          </a:xfrm>
        </p:spPr>
        <p:txBody>
          <a:bodyPr anchor="b"/>
          <a:lstStyle/>
          <a:p>
            <a:pPr eaLnBrk="1" hangingPunct="1"/>
            <a:r>
              <a:rPr lang="cs-CZ" smtClean="0"/>
              <a:t>Daň dědická a darovací </a:t>
            </a:r>
          </a:p>
        </p:txBody>
      </p:sp>
      <p:sp>
        <p:nvSpPr>
          <p:cNvPr id="30722" name="Rectangle 3"/>
          <p:cNvSpPr>
            <a:spLocks noGrp="1"/>
          </p:cNvSpPr>
          <p:nvPr>
            <p:ph type="body" idx="4294967295"/>
          </p:nvPr>
        </p:nvSpPr>
        <p:spPr>
          <a:xfrm>
            <a:off x="395288" y="1557338"/>
            <a:ext cx="8229600" cy="388620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smtClean="0"/>
              <a:t>Dani dědické podléhá bezúplatné nabytí majetku na základě dědictví (ze závěti nebo ze zákona). 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smtClean="0"/>
              <a:t>Osvobození od daně dědické: </a:t>
            </a:r>
          </a:p>
          <a:p>
            <a:pPr eaLnBrk="1" hangingPunct="1">
              <a:lnSpc>
                <a:spcPct val="90000"/>
              </a:lnSpc>
            </a:pPr>
            <a:r>
              <a:rPr lang="cs-CZ" smtClean="0"/>
              <a:t>osvobození veškerého zděděného majetku v první a druhé skupině příbuzenského vztahu </a:t>
            </a:r>
            <a:r>
              <a:rPr lang="cs-CZ" sz="3600" smtClean="0"/>
              <a:t>(</a:t>
            </a:r>
            <a:r>
              <a:rPr lang="cs-CZ" smtClean="0"/>
              <a:t>manžel</a:t>
            </a:r>
            <a:r>
              <a:rPr lang="cs-CZ" sz="3600" smtClean="0"/>
              <a:t>, </a:t>
            </a:r>
            <a:r>
              <a:rPr lang="cs-CZ" smtClean="0"/>
              <a:t>manželka,děti, rodiče, vnoučata, prarodiče, sourozenci, tety, strýcové, neteře, synovci).</a:t>
            </a: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07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307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07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07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07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07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07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07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07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07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07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21" grpId="0"/>
      <p:bldP spid="30722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Rectangle 2"/>
          <p:cNvSpPr>
            <a:spLocks noGrp="1"/>
          </p:cNvSpPr>
          <p:nvPr>
            <p:ph type="title" idx="4294967295"/>
          </p:nvPr>
        </p:nvSpPr>
        <p:spPr>
          <a:xfrm>
            <a:off x="395288" y="476250"/>
            <a:ext cx="8229600" cy="847725"/>
          </a:xfrm>
        </p:spPr>
        <p:txBody>
          <a:bodyPr anchor="b"/>
          <a:lstStyle/>
          <a:p>
            <a:pPr eaLnBrk="1" hangingPunct="1"/>
            <a:r>
              <a:rPr lang="cs-CZ" smtClean="0"/>
              <a:t>Daň z převodu nemovitosti</a:t>
            </a:r>
          </a:p>
        </p:txBody>
      </p:sp>
      <p:sp>
        <p:nvSpPr>
          <p:cNvPr id="31746" name="Rectangle 3"/>
          <p:cNvSpPr>
            <a:spLocks noGrp="1"/>
          </p:cNvSpPr>
          <p:nvPr>
            <p:ph type="body" idx="4294967295"/>
          </p:nvPr>
        </p:nvSpPr>
        <p:spPr>
          <a:xfrm>
            <a:off x="395288" y="1412875"/>
            <a:ext cx="8229600" cy="3886200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cs-CZ" smtClean="0"/>
              <a:t>Převod nemovitostí = úplatný převod nebo přechod vlastnictví k určité nemovitosti z jedné osoby na druhou. 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mtClean="0"/>
              <a:t>Poplatník je dosavadní vlastník nemovitosti, který ji prodává(nabyvatel je ručitelem). 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mtClean="0"/>
              <a:t>Základem daně je cena nemovitosti podle znaleckého posudku nebo  sjednaná cena 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mtClean="0"/>
              <a:t>nemovitosti, a to ta cena, která je vyšší. </a:t>
            </a: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17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17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317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17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17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17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174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174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174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174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174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174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174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174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174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745" grpId="0"/>
      <p:bldP spid="31746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cs-CZ" b="1" smtClean="0">
                <a:solidFill>
                  <a:srgbClr val="002060"/>
                </a:solidFill>
              </a:rPr>
              <a:t>ZDROJE</a:t>
            </a:r>
          </a:p>
        </p:txBody>
      </p:sp>
      <p:sp>
        <p:nvSpPr>
          <p:cNvPr id="18435" name="Zástupný symbol pro obsah 2"/>
          <p:cNvSpPr>
            <a:spLocks noGrp="1"/>
          </p:cNvSpPr>
          <p:nvPr>
            <p:ph idx="4294967295"/>
          </p:nvPr>
        </p:nvSpPr>
        <p:spPr/>
        <p:txBody>
          <a:bodyPr/>
          <a:lstStyle/>
          <a:p>
            <a:pPr marL="68263" indent="0" eaLnBrk="1" hangingPunct="1">
              <a:buFont typeface="Wingdings 2" pitchFamily="18" charset="2"/>
              <a:buNone/>
            </a:pPr>
            <a:r>
              <a:rPr lang="cs-CZ" smtClean="0">
                <a:hlinkClick r:id="rId2"/>
              </a:rPr>
              <a:t>www.office.microsoft.com</a:t>
            </a:r>
            <a:r>
              <a:rPr lang="cs-CZ" smtClean="0"/>
              <a:t> </a:t>
            </a:r>
          </a:p>
          <a:p>
            <a:pPr marL="68263" indent="0" eaLnBrk="1" hangingPunct="1">
              <a:buFont typeface="Wingdings 2" pitchFamily="18" charset="2"/>
              <a:buNone/>
            </a:pPr>
            <a:r>
              <a:rPr lang="cs-CZ" smtClean="0"/>
              <a:t>  </a:t>
            </a:r>
          </a:p>
          <a:p>
            <a:pPr marL="68263" indent="0" eaLnBrk="1" hangingPunct="1">
              <a:buFont typeface="Wingdings 2" pitchFamily="18" charset="2"/>
              <a:buNone/>
            </a:pPr>
            <a:r>
              <a:rPr lang="cs-CZ" smtClean="0"/>
              <a:t>KLÍNSKÝ, Petr; CHROMÁ, Danuše; TESAŘOVÁ, Svatava. </a:t>
            </a:r>
            <a:r>
              <a:rPr lang="cs-CZ" i="1" smtClean="0"/>
              <a:t>Finanční gramotnost</a:t>
            </a:r>
            <a:r>
              <a:rPr lang="cs-CZ" smtClean="0"/>
              <a:t> [online]. [cit. 16.5.2013]. Dostupný na WWW: http://www.nuov.cz/uploads/Financni_gramotnost_obsah_a_priklady_z_praxe_skol.pdf </a:t>
            </a:r>
          </a:p>
          <a:p>
            <a:pPr marL="68263" indent="0" eaLnBrk="1" hangingPunct="1">
              <a:buFont typeface="Wingdings 2" pitchFamily="18" charset="2"/>
              <a:buNone/>
            </a:pPr>
            <a:endParaRPr lang="cs-CZ" smtClean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184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4" grpId="0"/>
      <p:bldP spid="18435" grpId="0" build="p"/>
    </p:bld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ixel">
  <a:themeElements>
    <a:clrScheme name="Pixel 12">
      <a:dk1>
        <a:srgbClr val="000000"/>
      </a:dk1>
      <a:lt1>
        <a:srgbClr val="FFFFFF"/>
      </a:lt1>
      <a:dk2>
        <a:srgbClr val="000000"/>
      </a:dk2>
      <a:lt2>
        <a:srgbClr val="00007D"/>
      </a:lt2>
      <a:accent1>
        <a:srgbClr val="9999FF"/>
      </a:accent1>
      <a:accent2>
        <a:srgbClr val="9999CC"/>
      </a:accent2>
      <a:accent3>
        <a:srgbClr val="FFFFFF"/>
      </a:accent3>
      <a:accent4>
        <a:srgbClr val="000000"/>
      </a:accent4>
      <a:accent5>
        <a:srgbClr val="CACAFF"/>
      </a:accent5>
      <a:accent6>
        <a:srgbClr val="8A8AB9"/>
      </a:accent6>
      <a:hlink>
        <a:srgbClr val="666699"/>
      </a:hlink>
      <a:folHlink>
        <a:srgbClr val="CCCCE6"/>
      </a:folHlink>
    </a:clrScheme>
    <a:fontScheme name="Pixel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Pixel 1">
        <a:dk1>
          <a:srgbClr val="0066FF"/>
        </a:dk1>
        <a:lt1>
          <a:srgbClr val="FFFFFF"/>
        </a:lt1>
        <a:dk2>
          <a:srgbClr val="000066"/>
        </a:dk2>
        <a:lt2>
          <a:srgbClr val="FFFFFF"/>
        </a:lt2>
        <a:accent1>
          <a:srgbClr val="6699FF"/>
        </a:accent1>
        <a:accent2>
          <a:srgbClr val="3333FF"/>
        </a:accent2>
        <a:accent3>
          <a:srgbClr val="AAAAB8"/>
        </a:accent3>
        <a:accent4>
          <a:srgbClr val="DADADA"/>
        </a:accent4>
        <a:accent5>
          <a:srgbClr val="B8CAFF"/>
        </a:accent5>
        <a:accent6>
          <a:srgbClr val="2D2DE7"/>
        </a:accent6>
        <a:hlink>
          <a:srgbClr val="FFCC00"/>
        </a:hlink>
        <a:folHlink>
          <a:srgbClr val="0000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2">
        <a:dk1>
          <a:srgbClr val="009999"/>
        </a:dk1>
        <a:lt1>
          <a:srgbClr val="FFFFFF"/>
        </a:lt1>
        <a:dk2>
          <a:srgbClr val="334B49"/>
        </a:dk2>
        <a:lt2>
          <a:srgbClr val="FFFFFF"/>
        </a:lt2>
        <a:accent1>
          <a:srgbClr val="33CCCC"/>
        </a:accent1>
        <a:accent2>
          <a:srgbClr val="008080"/>
        </a:accent2>
        <a:accent3>
          <a:srgbClr val="ADB1B1"/>
        </a:accent3>
        <a:accent4>
          <a:srgbClr val="DADADA"/>
        </a:accent4>
        <a:accent5>
          <a:srgbClr val="ADE2E2"/>
        </a:accent5>
        <a:accent6>
          <a:srgbClr val="007373"/>
        </a:accent6>
        <a:hlink>
          <a:srgbClr val="FFCC00"/>
        </a:hlink>
        <a:folHlink>
          <a:srgbClr val="0066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3">
        <a:dk1>
          <a:srgbClr val="006699"/>
        </a:dk1>
        <a:lt1>
          <a:srgbClr val="FFFFFF"/>
        </a:lt1>
        <a:dk2>
          <a:srgbClr val="333399"/>
        </a:dk2>
        <a:lt2>
          <a:srgbClr val="FFFFFF"/>
        </a:lt2>
        <a:accent1>
          <a:srgbClr val="0099CC"/>
        </a:accent1>
        <a:accent2>
          <a:srgbClr val="0386AF"/>
        </a:accent2>
        <a:accent3>
          <a:srgbClr val="ADADCA"/>
        </a:accent3>
        <a:accent4>
          <a:srgbClr val="DADADA"/>
        </a:accent4>
        <a:accent5>
          <a:srgbClr val="AACAE2"/>
        </a:accent5>
        <a:accent6>
          <a:srgbClr val="02799E"/>
        </a:accent6>
        <a:hlink>
          <a:srgbClr val="FFCC00"/>
        </a:hlink>
        <a:folHlink>
          <a:srgbClr val="66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4">
        <a:dk1>
          <a:srgbClr val="008080"/>
        </a:dk1>
        <a:lt1>
          <a:srgbClr val="FFFFFF"/>
        </a:lt1>
        <a:dk2>
          <a:srgbClr val="2F978D"/>
        </a:dk2>
        <a:lt2>
          <a:srgbClr val="FFFFFF"/>
        </a:lt2>
        <a:accent1>
          <a:srgbClr val="0099FF"/>
        </a:accent1>
        <a:accent2>
          <a:srgbClr val="009999"/>
        </a:accent2>
        <a:accent3>
          <a:srgbClr val="ADC9C5"/>
        </a:accent3>
        <a:accent4>
          <a:srgbClr val="DADADA"/>
        </a:accent4>
        <a:accent5>
          <a:srgbClr val="AACAFF"/>
        </a:accent5>
        <a:accent6>
          <a:srgbClr val="008A8A"/>
        </a:accent6>
        <a:hlink>
          <a:srgbClr val="FFFFCC"/>
        </a:hlink>
        <a:folHlink>
          <a:srgbClr val="70CAC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5">
        <a:dk1>
          <a:srgbClr val="822504"/>
        </a:dk1>
        <a:lt1>
          <a:srgbClr val="FFFFFF"/>
        </a:lt1>
        <a:dk2>
          <a:srgbClr val="330000"/>
        </a:dk2>
        <a:lt2>
          <a:srgbClr val="FFFFFF"/>
        </a:lt2>
        <a:accent1>
          <a:srgbClr val="FF9900"/>
        </a:accent1>
        <a:accent2>
          <a:srgbClr val="9E2A06"/>
        </a:accent2>
        <a:accent3>
          <a:srgbClr val="ADAAAA"/>
        </a:accent3>
        <a:accent4>
          <a:srgbClr val="DADADA"/>
        </a:accent4>
        <a:accent5>
          <a:srgbClr val="FFCAAA"/>
        </a:accent5>
        <a:accent6>
          <a:srgbClr val="8F2505"/>
        </a:accent6>
        <a:hlink>
          <a:srgbClr val="FF3300"/>
        </a:hlink>
        <a:folHlink>
          <a:srgbClr val="7C070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6">
        <a:dk1>
          <a:srgbClr val="336600"/>
        </a:dk1>
        <a:lt1>
          <a:srgbClr val="FFFFFF"/>
        </a:lt1>
        <a:dk2>
          <a:srgbClr val="4A7911"/>
        </a:dk2>
        <a:lt2>
          <a:srgbClr val="FFFFFF"/>
        </a:lt2>
        <a:accent1>
          <a:srgbClr val="666633"/>
        </a:accent1>
        <a:accent2>
          <a:srgbClr val="669900"/>
        </a:accent2>
        <a:accent3>
          <a:srgbClr val="B1BEAA"/>
        </a:accent3>
        <a:accent4>
          <a:srgbClr val="DADADA"/>
        </a:accent4>
        <a:accent5>
          <a:srgbClr val="B8B8AD"/>
        </a:accent5>
        <a:accent6>
          <a:srgbClr val="5C8A00"/>
        </a:accent6>
        <a:hlink>
          <a:srgbClr val="FFCC00"/>
        </a:hlink>
        <a:folHlink>
          <a:srgbClr val="99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7">
        <a:dk1>
          <a:srgbClr val="000000"/>
        </a:dk1>
        <a:lt1>
          <a:srgbClr val="FFFFFF"/>
        </a:lt1>
        <a:dk2>
          <a:srgbClr val="000000"/>
        </a:dk2>
        <a:lt2>
          <a:srgbClr val="CC3300"/>
        </a:lt2>
        <a:accent1>
          <a:srgbClr val="FFCC00"/>
        </a:accent1>
        <a:accent2>
          <a:srgbClr val="CC6600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B95C00"/>
        </a:accent6>
        <a:hlink>
          <a:srgbClr val="663300"/>
        </a:hlink>
        <a:folHlink>
          <a:srgbClr val="CC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8">
        <a:dk1>
          <a:srgbClr val="003300"/>
        </a:dk1>
        <a:lt1>
          <a:srgbClr val="FFFFFF"/>
        </a:lt1>
        <a:dk2>
          <a:srgbClr val="000000"/>
        </a:dk2>
        <a:lt2>
          <a:srgbClr val="336600"/>
        </a:lt2>
        <a:accent1>
          <a:srgbClr val="CCCC00"/>
        </a:accent1>
        <a:accent2>
          <a:srgbClr val="669900"/>
        </a:accent2>
        <a:accent3>
          <a:srgbClr val="FFFFFF"/>
        </a:accent3>
        <a:accent4>
          <a:srgbClr val="002A00"/>
        </a:accent4>
        <a:accent5>
          <a:srgbClr val="E2E2AA"/>
        </a:accent5>
        <a:accent6>
          <a:srgbClr val="5C8A00"/>
        </a:accent6>
        <a:hlink>
          <a:srgbClr val="333300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9">
        <a:dk1>
          <a:srgbClr val="000000"/>
        </a:dk1>
        <a:lt1>
          <a:srgbClr val="FFFFFF"/>
        </a:lt1>
        <a:dk2>
          <a:srgbClr val="000000"/>
        </a:dk2>
        <a:lt2>
          <a:srgbClr val="440044"/>
        </a:lt2>
        <a:accent1>
          <a:srgbClr val="FFCCCC"/>
        </a:accent1>
        <a:accent2>
          <a:srgbClr val="790571"/>
        </a:accent2>
        <a:accent3>
          <a:srgbClr val="FFFFFF"/>
        </a:accent3>
        <a:accent4>
          <a:srgbClr val="000000"/>
        </a:accent4>
        <a:accent5>
          <a:srgbClr val="FFE2E2"/>
        </a:accent5>
        <a:accent6>
          <a:srgbClr val="6D0466"/>
        </a:accent6>
        <a:hlink>
          <a:srgbClr val="993366"/>
        </a:hlink>
        <a:folHlink>
          <a:srgbClr val="9F839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0">
        <a:dk1>
          <a:srgbClr val="000000"/>
        </a:dk1>
        <a:lt1>
          <a:srgbClr val="FFFFFF"/>
        </a:lt1>
        <a:dk2>
          <a:srgbClr val="000000"/>
        </a:dk2>
        <a:lt2>
          <a:srgbClr val="FF9900"/>
        </a:lt2>
        <a:accent1>
          <a:srgbClr val="FFCC99"/>
        </a:accent1>
        <a:accent2>
          <a:srgbClr val="FBA313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E39310"/>
        </a:accent6>
        <a:hlink>
          <a:srgbClr val="CC3300"/>
        </a:hlink>
        <a:folHlink>
          <a:srgbClr val="FCC66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1">
        <a:dk1>
          <a:srgbClr val="000000"/>
        </a:dk1>
        <a:lt1>
          <a:srgbClr val="FFFFFF"/>
        </a:lt1>
        <a:dk2>
          <a:srgbClr val="000000"/>
        </a:dk2>
        <a:lt2>
          <a:srgbClr val="779F92"/>
        </a:lt2>
        <a:accent1>
          <a:srgbClr val="33CCCC"/>
        </a:accent1>
        <a:accent2>
          <a:srgbClr val="9DC2D7"/>
        </a:accent2>
        <a:accent3>
          <a:srgbClr val="FFFFFF"/>
        </a:accent3>
        <a:accent4>
          <a:srgbClr val="000000"/>
        </a:accent4>
        <a:accent5>
          <a:srgbClr val="ADE2E2"/>
        </a:accent5>
        <a:accent6>
          <a:srgbClr val="8EB0C3"/>
        </a:accent6>
        <a:hlink>
          <a:srgbClr val="006666"/>
        </a:hlink>
        <a:folHlink>
          <a:srgbClr val="CCCC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2">
        <a:dk1>
          <a:srgbClr val="000000"/>
        </a:dk1>
        <a:lt1>
          <a:srgbClr val="FFFFFF"/>
        </a:lt1>
        <a:dk2>
          <a:srgbClr val="000000"/>
        </a:dk2>
        <a:lt2>
          <a:srgbClr val="00007D"/>
        </a:lt2>
        <a:accent1>
          <a:srgbClr val="9999FF"/>
        </a:accent1>
        <a:accent2>
          <a:srgbClr val="9999CC"/>
        </a:accent2>
        <a:accent3>
          <a:srgbClr val="FFFFFF"/>
        </a:accent3>
        <a:accent4>
          <a:srgbClr val="000000"/>
        </a:accent4>
        <a:accent5>
          <a:srgbClr val="CACAFF"/>
        </a:accent5>
        <a:accent6>
          <a:srgbClr val="8A8AB9"/>
        </a:accent6>
        <a:hlink>
          <a:srgbClr val="666699"/>
        </a:hlink>
        <a:folHlink>
          <a:srgbClr val="CCCCE6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"/>
        <a:ea typeface=""/>
        <a:cs typeface=""/>
      </a:majorFont>
      <a:minorFont>
        <a:latin typeface=""/>
        <a:ea typeface=""/>
        <a:cs typeface="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63</TotalTime>
  <Words>538</Words>
  <Application>Microsoft Office PowerPoint</Application>
  <PresentationFormat>Předvádění na obrazovce (4:3)</PresentationFormat>
  <Paragraphs>77</Paragraphs>
  <Slides>17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7</vt:i4>
      </vt:variant>
      <vt:variant>
        <vt:lpstr>Šablona návrhu</vt:lpstr>
      </vt:variant>
      <vt:variant>
        <vt:i4>5</vt:i4>
      </vt:variant>
      <vt:variant>
        <vt:lpstr>Nadpisy snímků</vt:lpstr>
      </vt:variant>
      <vt:variant>
        <vt:i4>17</vt:i4>
      </vt:variant>
    </vt:vector>
  </HeadingPairs>
  <TitlesOfParts>
    <vt:vector size="29" baseType="lpstr">
      <vt:lpstr>Arial</vt:lpstr>
      <vt:lpstr>Wingdings</vt:lpstr>
      <vt:lpstr>Calibri</vt:lpstr>
      <vt:lpstr>Wingdings 2</vt:lpstr>
      <vt:lpstr>Arial Black</vt:lpstr>
      <vt:lpstr>Times New Roman</vt:lpstr>
      <vt:lpstr>Century Gothic</vt:lpstr>
      <vt:lpstr>Pixel</vt:lpstr>
      <vt:lpstr>Austin</vt:lpstr>
      <vt:lpstr>Pixel</vt:lpstr>
      <vt:lpstr>Austin</vt:lpstr>
      <vt:lpstr>Austin</vt:lpstr>
      <vt:lpstr>Snímek 1</vt:lpstr>
      <vt:lpstr>ANOTACE</vt:lpstr>
      <vt:lpstr>Daňová soustava</vt:lpstr>
      <vt:lpstr>Daně</vt:lpstr>
      <vt:lpstr>Rozdělení daní</vt:lpstr>
      <vt:lpstr>Daně důchodové</vt:lpstr>
      <vt:lpstr>Daň z příjmu fyzický osob</vt:lpstr>
      <vt:lpstr>Příjmy podléhající zdanění</vt:lpstr>
      <vt:lpstr>Příjmy osvobozené od daně z příjmu - sociální</vt:lpstr>
      <vt:lpstr>Příjmy osvobozené od daně z příjmu – z prodeje majetku</vt:lpstr>
      <vt:lpstr>Daň z příjmu právnických osob</vt:lpstr>
      <vt:lpstr>Daně majetkové</vt:lpstr>
      <vt:lpstr>Daň silniční</vt:lpstr>
      <vt:lpstr>Daň z nemovitosti</vt:lpstr>
      <vt:lpstr>Daň dědická a darovací </vt:lpstr>
      <vt:lpstr>Daň z převodu nemovitosti</vt:lpstr>
      <vt:lpstr>ZDROJE</vt:lpstr>
    </vt:vector>
  </TitlesOfParts>
  <Company>SOU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daně</dc:title>
  <dc:creator>havrankovamarie</dc:creator>
  <cp:lastModifiedBy>dostalkovaveronika</cp:lastModifiedBy>
  <cp:revision>7</cp:revision>
  <dcterms:created xsi:type="dcterms:W3CDTF">2013-05-02T07:48:16Z</dcterms:created>
  <dcterms:modified xsi:type="dcterms:W3CDTF">2013-05-16T09:18:22Z</dcterms:modified>
</cp:coreProperties>
</file>