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CBB39D5-2251-4DD8-8B03-8758668AE79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D9237E-B643-4825-96A4-C2B7FE8F47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rad.cz/cs/ceska-republika/statni-symboly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915060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Státní symboly ČR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22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3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410045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b"/>
          <a:lstStyle/>
          <a:p>
            <a:r>
              <a:rPr lang="cs-CZ" b="1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indent="-273050">
              <a:lnSpc>
                <a:spcPct val="80000"/>
              </a:lnSpc>
            </a:pPr>
            <a:r>
              <a:rPr lang="cs-CZ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u="sng" dirty="0">
                <a:latin typeface="Arial" charset="0"/>
                <a:cs typeface="Arial" charset="0"/>
              </a:rPr>
              <a:t>Výuka občanské nauky v </a:t>
            </a:r>
            <a:r>
              <a:rPr lang="cs-CZ" u="sng" dirty="0" smtClean="0">
                <a:latin typeface="Arial" charset="0"/>
                <a:cs typeface="Arial" charset="0"/>
              </a:rPr>
              <a:t>2.</a:t>
            </a:r>
            <a:r>
              <a:rPr lang="cs-CZ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dirty="0">
                <a:latin typeface="Arial" charset="0"/>
                <a:cs typeface="Arial" charset="0"/>
              </a:rPr>
              <a:t>je aktivizace žáků  v hodinách občanské nauky a </a:t>
            </a:r>
            <a:r>
              <a:rPr lang="cs-CZ" dirty="0" smtClean="0">
                <a:latin typeface="Arial" charset="0"/>
                <a:cs typeface="Arial" charset="0"/>
              </a:rPr>
              <a:t>jejich orientace v základních odvětvích práva, se kterými se mohou setkat ve svém životě. Rovněž další témata jsou  vyučována s důrazem na praktický život. </a:t>
            </a:r>
            <a:r>
              <a:rPr lang="cs-CZ" dirty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indent="-273050">
              <a:lnSpc>
                <a:spcPct val="8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státní symboly ČR. 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2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68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Každý stát má vlastní státní symboly.</a:t>
            </a:r>
          </a:p>
          <a:p>
            <a:r>
              <a:rPr lang="cs-CZ" dirty="0" smtClean="0"/>
              <a:t>Symboly jsou pro stát typické, vycházejí z jeho tradic a reprezentují ho.</a:t>
            </a:r>
          </a:p>
          <a:p>
            <a:r>
              <a:rPr lang="cs-CZ" dirty="0" smtClean="0"/>
              <a:t>Symboly lze používat pouze v souladu se zákonem, kdo je zneužije, úmyslně poškodí nebo zneváží, dopustí se přestupku, za který mu lze uložit pokutu.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83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státních symbolů </a:t>
            </a:r>
            <a:r>
              <a:rPr lang="cs-CZ" dirty="0" err="1" smtClean="0"/>
              <a:t>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</a:p>
          <a:p>
            <a:r>
              <a:rPr lang="cs-CZ" dirty="0" smtClean="0"/>
              <a:t>Malý státní znak</a:t>
            </a:r>
          </a:p>
          <a:p>
            <a:r>
              <a:rPr lang="cs-CZ" dirty="0" smtClean="0"/>
              <a:t>Státní vlajka</a:t>
            </a:r>
          </a:p>
          <a:p>
            <a:r>
              <a:rPr lang="cs-CZ" dirty="0" smtClean="0"/>
              <a:t>Státní barvy</a:t>
            </a:r>
          </a:p>
          <a:p>
            <a:r>
              <a:rPr lang="cs-CZ" dirty="0" smtClean="0"/>
              <a:t>Vlajka prezidenta republiky</a:t>
            </a:r>
          </a:p>
          <a:p>
            <a:r>
              <a:rPr lang="cs-CZ" dirty="0" smtClean="0"/>
              <a:t>Státní pečeť</a:t>
            </a:r>
          </a:p>
          <a:p>
            <a:r>
              <a:rPr lang="cs-CZ" dirty="0" smtClean="0"/>
              <a:t>Státní hymna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27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916832"/>
            <a:ext cx="7467600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Velký </a:t>
            </a:r>
            <a:r>
              <a:rPr lang="cs-CZ" dirty="0"/>
              <a:t>státní znak je tvořen štítem se čtyřmi poli. Jednotlivá pole symbolizují historická území České republiky - Čechy, Moravu a Slezsko, čtvrté pole pak republiku jako celek. V prvním a čtvrtém poli je vyobrazen stříbrný dvouocasý lev ve skoku se zlatou zbrojí a zlatou korunou. Ve druhém poli je na modrém podkladu umístěna červeno-stříbrně šachovaná orlice se zlatou korunou. Ve třetím poli se na zlatém podkladu nachází černá orlice s červenou zbrojí a zlatou korunou, ozdobená stříbrným půlměsícem zakončeným jetelovými listy a uprostřed vybíhajícím křížkem.</a:t>
            </a:r>
            <a:endParaRPr lang="cs-CZ" dirty="0" smtClean="0"/>
          </a:p>
        </p:txBody>
      </p:sp>
      <p:pic>
        <p:nvPicPr>
          <p:cNvPr id="1026" name="Picture 2" descr="Velký státní zna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1822356" cy="197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52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fontAlgn="base"/>
            <a:r>
              <a:rPr lang="cs-CZ" dirty="0"/>
              <a:t>Malý státní znak je tvořen jediným polem, na němž je umístěn na červeném podkladu stříbrný dvouocasý lev ve skoku se zlatou zbrojí a zlatou korunou.</a:t>
            </a:r>
          </a:p>
          <a:p>
            <a:endParaRPr lang="cs-CZ" dirty="0"/>
          </a:p>
        </p:txBody>
      </p:sp>
      <p:pic>
        <p:nvPicPr>
          <p:cNvPr id="2050" name="Picture 2" descr="Malý státní zna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95109"/>
            <a:ext cx="2304256" cy="249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76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Státní barvy jsou bílá, červená a modrá v uvedeném pořadí.</a:t>
            </a:r>
          </a:p>
        </p:txBody>
      </p:sp>
      <p:pic>
        <p:nvPicPr>
          <p:cNvPr id="3074" name="Picture 2" descr="Státní bar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84984"/>
            <a:ext cx="4434794" cy="155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02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Státní vlajka se skládá z horního bílého pruhu a dolního červeného pruhu, do nichž je vsunut žerďový modrý klín. Poměr šířky k délce je 2:3. Modrý klín zasahuje do poloviny šířky vlajky. Visí-li vlajka svisle, pak je bílý pruh vlevo a červený vpravo, modrý je vždy nahoře. Užité barvy jsou národními barvami České republiky.</a:t>
            </a:r>
          </a:p>
        </p:txBody>
      </p:sp>
      <p:pic>
        <p:nvPicPr>
          <p:cNvPr id="4098" name="Picture 2" descr="Státní vlaj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25144"/>
            <a:ext cx="2407529" cy="164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08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rezidentská standarta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Vlajka prezidenta republiky je čtvercového tvaru. Na bílém podkladu, olemovaným okrajem z bílých, červených a modrých plaménků je umístěn velký státní znak, pod kterým je na červené stužce podložené žlutými lipovými ratolestmi bílý nápis PRAVDA VÍTĚZÍ.</a:t>
            </a:r>
          </a:p>
        </p:txBody>
      </p:sp>
      <p:pic>
        <p:nvPicPr>
          <p:cNvPr id="5122" name="Picture 2" descr="Prezidentská standar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33056"/>
            <a:ext cx="2810554" cy="2670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14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Státní pečeť tvoří velký státní znak podložený lipovými ratolestmi. Okolo je vepsán nápis ČESKÁ REPUBLIKA.</a:t>
            </a:r>
          </a:p>
        </p:txBody>
      </p:sp>
      <p:pic>
        <p:nvPicPr>
          <p:cNvPr id="6146" name="Picture 2" descr="Státní pečeť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2376264" cy="247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91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754760" cy="487375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Hymnou České republiky je první sloka písně "Kde domov můj" z původní české hry Fidlovačka. Autorem textu je Josef Kajetán Tyl, autorem hudby František Škroup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hraní hymny stojíme tiše v pozoru, a tím vyjadřujeme úctu k našemu státu.</a:t>
            </a:r>
            <a:endParaRPr lang="cs-CZ" dirty="0"/>
          </a:p>
        </p:txBody>
      </p:sp>
      <p:pic>
        <p:nvPicPr>
          <p:cNvPr id="7170" name="Picture 2" descr="http://info.edu.cz/cs/system/files/Hymna%20CR_autenticke_zn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544" y="116631"/>
            <a:ext cx="4396882" cy="590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204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 Vyjmenujte státní symboly ČR.</a:t>
            </a:r>
          </a:p>
          <a:p>
            <a:pPr marL="0" indent="0">
              <a:buNone/>
            </a:pPr>
            <a:r>
              <a:rPr lang="cs-CZ" smtClean="0"/>
              <a:t>2.  Co </a:t>
            </a:r>
            <a:r>
              <a:rPr lang="cs-CZ" dirty="0" smtClean="0"/>
              <a:t>symbolizují jednotlivá pole ve velkém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státním znaku ?</a:t>
            </a:r>
          </a:p>
          <a:p>
            <a:pPr marL="0" indent="0">
              <a:buNone/>
            </a:pPr>
            <a:r>
              <a:rPr lang="cs-CZ" dirty="0" smtClean="0"/>
              <a:t>3.   Kde se můžeme setkat s velkým či malým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státním znakem ?</a:t>
            </a:r>
          </a:p>
          <a:p>
            <a:pPr marL="0" indent="0">
              <a:buNone/>
            </a:pPr>
            <a:r>
              <a:rPr lang="cs-CZ" dirty="0" smtClean="0"/>
              <a:t>4.   Jak se chováme při hraní státní hymny či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vztyčování státní vlajky ?</a:t>
            </a:r>
          </a:p>
          <a:p>
            <a:pPr marL="0" indent="0">
              <a:buNone/>
            </a:pPr>
            <a:r>
              <a:rPr lang="cs-CZ" dirty="0" smtClean="0"/>
              <a:t>5.   Kdo je autorem slov a kdo hudby naší národní </a:t>
            </a:r>
          </a:p>
          <a:p>
            <a:pPr marL="0" indent="0">
              <a:buNone/>
            </a:pPr>
            <a:r>
              <a:rPr lang="cs-CZ" dirty="0" smtClean="0"/>
              <a:t>      hymny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71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US" dirty="0" smtClean="0"/>
              <a:t>[1]</a:t>
            </a:r>
            <a:r>
              <a:rPr lang="cs-CZ" dirty="0" smtClean="0"/>
              <a:t> KOVAŘÍKOVÁ, Hana. </a:t>
            </a:r>
            <a:r>
              <a:rPr lang="cs-CZ" i="1" dirty="0" smtClean="0"/>
              <a:t>Občanská výchova pro odborná učiliště III. </a:t>
            </a:r>
            <a:r>
              <a:rPr lang="cs-CZ" dirty="0" smtClean="0"/>
              <a:t>Nakladatelství Septima, Praha 2006, ISBN 80-7216-234-9 </a:t>
            </a:r>
          </a:p>
          <a:p>
            <a:r>
              <a:rPr lang="cs-CZ" dirty="0" smtClean="0"/>
              <a:t>NEZNÁMÝ</a:t>
            </a:r>
            <a:r>
              <a:rPr lang="cs-CZ" dirty="0"/>
              <a:t>. </a:t>
            </a:r>
            <a:r>
              <a:rPr lang="cs-CZ" i="1" dirty="0"/>
              <a:t>Státní symboly</a:t>
            </a:r>
            <a:r>
              <a:rPr lang="cs-CZ" dirty="0"/>
              <a:t> [online]. [cit. </a:t>
            </a:r>
            <a:r>
              <a:rPr lang="cs-CZ" dirty="0" smtClean="0"/>
              <a:t>20.12.2012].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www.hrad.cz/cs/ceska-republika/statni-symboly.shtml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0327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51</TotalTime>
  <Words>360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ANOTACE</vt:lpstr>
      <vt:lpstr>Státní symboly ČR</vt:lpstr>
      <vt:lpstr>STÁTNÍ SYMBOLY ČR</vt:lpstr>
      <vt:lpstr>Přehled státních symbolů čr</vt:lpstr>
      <vt:lpstr>Velký státní znak</vt:lpstr>
      <vt:lpstr>Malý státní znak</vt:lpstr>
      <vt:lpstr>Státní barvy</vt:lpstr>
      <vt:lpstr>Státní vlajka</vt:lpstr>
      <vt:lpstr>Prezidentská standarta</vt:lpstr>
      <vt:lpstr>STÁTNÍ PEČEŤ</vt:lpstr>
      <vt:lpstr>STÁTNÍ HYMNA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9</cp:revision>
  <dcterms:created xsi:type="dcterms:W3CDTF">2013-01-27T14:23:13Z</dcterms:created>
  <dcterms:modified xsi:type="dcterms:W3CDTF">2013-06-23T16:44:38Z</dcterms:modified>
</cp:coreProperties>
</file>