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E9949C-D8EF-4504-9AA1-757892B45EBC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8122FF-38E5-4BAD-AFA5-120CD4D822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480984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  TVAROSLOVÍ 8 – slovesa – osoba a číslo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19475" y="4005263"/>
            <a:ext cx="13967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Záměrem této prezentace je seznámení se </a:t>
            </a:r>
            <a:r>
              <a:rPr lang="cs-CZ" smtClean="0"/>
              <a:t>slovesnými kategoriemi osoby a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67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42808"/>
            <a:ext cx="8686800" cy="838200"/>
          </a:xfrm>
        </p:spPr>
        <p:txBody>
          <a:bodyPr>
            <a:noAutofit/>
          </a:bodyPr>
          <a:lstStyle/>
          <a:p>
            <a:r>
              <a:rPr lang="cs-CZ" sz="7200" dirty="0" smtClean="0"/>
              <a:t>tvarosloví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	MLUVNICKÉ KATEGORIE 	SLOVESNÉ – osoba a číslo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79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Mluvnické kategorie slovesné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400" dirty="0" smtClean="0"/>
              <a:t>vyjadřují je svými tvary slovesa, jsou to: </a:t>
            </a:r>
            <a:r>
              <a:rPr lang="cs-CZ" sz="4400" dirty="0" smtClean="0">
                <a:solidFill>
                  <a:schemeClr val="accent6"/>
                </a:solidFill>
              </a:rPr>
              <a:t>osoba, číslo, způsob, čas, slovesný rod a vid</a:t>
            </a:r>
            <a:endParaRPr lang="cs-CZ" sz="44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79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 a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vyjadřují spojení podmětu a slovesa v přísudku (např. Míša psala.)</a:t>
            </a:r>
          </a:p>
          <a:p>
            <a:r>
              <a:rPr lang="cs-CZ" sz="4000" dirty="0" smtClean="0"/>
              <a:t>u sloves určujeme </a:t>
            </a:r>
            <a:r>
              <a:rPr lang="cs-CZ" sz="4000" dirty="0" smtClean="0">
                <a:solidFill>
                  <a:schemeClr val="accent6"/>
                </a:solidFill>
              </a:rPr>
              <a:t>trojí osobu </a:t>
            </a:r>
            <a:r>
              <a:rPr lang="cs-CZ" sz="4000" dirty="0" smtClean="0"/>
              <a:t>a </a:t>
            </a:r>
            <a:r>
              <a:rPr lang="cs-CZ" sz="4000" dirty="0" smtClean="0">
                <a:solidFill>
                  <a:schemeClr val="accent6"/>
                </a:solidFill>
              </a:rPr>
              <a:t>dvojí číslo </a:t>
            </a:r>
            <a:r>
              <a:rPr lang="cs-CZ" sz="4000" dirty="0" smtClean="0"/>
              <a:t>– </a:t>
            </a:r>
            <a:r>
              <a:rPr lang="cs-CZ" sz="4000" dirty="0" smtClean="0">
                <a:solidFill>
                  <a:schemeClr val="accent6"/>
                </a:solidFill>
              </a:rPr>
              <a:t>jednotné a množné</a:t>
            </a:r>
          </a:p>
          <a:p>
            <a:r>
              <a:rPr lang="cs-CZ" sz="4000" dirty="0" smtClean="0"/>
              <a:t>jsou u sloves kategoriemi   </a:t>
            </a:r>
            <a:r>
              <a:rPr lang="cs-CZ" sz="4000" dirty="0" err="1" smtClean="0"/>
              <a:t>shodovými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7440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/>
                </a:solidFill>
              </a:rPr>
              <a:t>první osoba </a:t>
            </a:r>
            <a:r>
              <a:rPr lang="cs-CZ" sz="3600" dirty="0" smtClean="0"/>
              <a:t>(já, my) -  vyjadřuje děj, který se týká mluvčího</a:t>
            </a:r>
          </a:p>
          <a:p>
            <a:r>
              <a:rPr lang="cs-CZ" sz="3600" dirty="0" smtClean="0">
                <a:solidFill>
                  <a:schemeClr val="accent6"/>
                </a:solidFill>
              </a:rPr>
              <a:t>druhá osoba </a:t>
            </a:r>
            <a:r>
              <a:rPr lang="cs-CZ" sz="3600" dirty="0" smtClean="0"/>
              <a:t>(ty, vy) – mluvčí se obrací na adresáta</a:t>
            </a:r>
          </a:p>
          <a:p>
            <a:r>
              <a:rPr lang="cs-CZ" sz="3600" dirty="0" smtClean="0">
                <a:solidFill>
                  <a:schemeClr val="accent6"/>
                </a:solidFill>
              </a:rPr>
              <a:t>třetí osoba </a:t>
            </a:r>
            <a:r>
              <a:rPr lang="cs-CZ" sz="3600" dirty="0" smtClean="0"/>
              <a:t>(on, ona, ono, oni, ony, ona) – vyjadřuje děj, který se netýká mluvčího ani adresáta</a:t>
            </a:r>
          </a:p>
        </p:txBody>
      </p:sp>
    </p:spTree>
    <p:extLst>
      <p:ext uri="{BB962C8B-B14F-4D97-AF65-F5344CB8AC3E}">
        <p14:creationId xmlns:p14="http://schemas.microsoft.com/office/powerpoint/2010/main" val="344915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tzv. neosobní slovesa mají jen tvary 3. os. j. č.</a:t>
            </a:r>
          </a:p>
          <a:p>
            <a:r>
              <a:rPr lang="cs-CZ" sz="2800" dirty="0" smtClean="0"/>
              <a:t>označují přírodní jevy (sněží), tělesné stavy (bolí mě v krku) a duševní vjemy (praská v kamnech); nevztahují se k žádnému podmětu a tvoří základ jednočlenných vět;</a:t>
            </a:r>
          </a:p>
          <a:p>
            <a:r>
              <a:rPr lang="cs-CZ" sz="2800" dirty="0" smtClean="0"/>
              <a:t>3. os. mn. č. se užívá tehdy, je-li podmět všeobecný (např. Hlásili to v rádiu.)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798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číslo u sloves neoznačuje „jednost“ nebo „mnohost“ dějů, ale pouze shodu s nositelem děje, tj. s kategorií osoby v roli podmětu</a:t>
            </a:r>
          </a:p>
          <a:p>
            <a:r>
              <a:rPr lang="cs-CZ" dirty="0" smtClean="0"/>
              <a:t>rozlišujeme dvojí číslo: </a:t>
            </a:r>
            <a:r>
              <a:rPr lang="cs-CZ" dirty="0" smtClean="0">
                <a:solidFill>
                  <a:schemeClr val="accent6"/>
                </a:solidFill>
              </a:rPr>
              <a:t>jednotné (singulár)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6"/>
                </a:solidFill>
              </a:rPr>
              <a:t>množné (plurál)</a:t>
            </a:r>
          </a:p>
          <a:p>
            <a:r>
              <a:rPr lang="cs-CZ" dirty="0" smtClean="0"/>
              <a:t>dvojné číslo sloves (duál) zaniklo spolu         s duálem u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76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 a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V některých případech dochází k nesouladu mezi osobou a číslem: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vykání</a:t>
            </a:r>
            <a:r>
              <a:rPr lang="cs-CZ" sz="2400" dirty="0" smtClean="0"/>
              <a:t> – užívá se k vyjádření úcty, jednu osobu oslovujeme tvarem 2. osoby množného čísla (např. Přišel jste velmi brzy, pane Nováku.)</a:t>
            </a:r>
          </a:p>
          <a:p>
            <a:r>
              <a:rPr lang="cs-CZ" sz="2400" dirty="0" smtClean="0"/>
              <a:t>tzv. </a:t>
            </a:r>
            <a:r>
              <a:rPr lang="cs-CZ" sz="2400" dirty="0" smtClean="0">
                <a:solidFill>
                  <a:schemeClr val="accent6"/>
                </a:solidFill>
              </a:rPr>
              <a:t>onikání</a:t>
            </a:r>
            <a:r>
              <a:rPr lang="cs-CZ" sz="2400" dirty="0" smtClean="0"/>
              <a:t> – užívalo se v dřívějších dobách pro vyjádření zdvořilostního oslovení, jednu osobu oslovíme tvarem 3. osoby množného čísla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plurál majestatikus </a:t>
            </a:r>
            <a:r>
              <a:rPr lang="cs-CZ" sz="2400" dirty="0" smtClean="0"/>
              <a:t>– mluvčí o sobě mluví v 1. osobě množného čísla, zpravidla se tak vyjadřovali panovníci (např. My, Kazisvět VI., z Boží milosti král, jsme rozhodli…)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plurál autorský </a:t>
            </a:r>
            <a:r>
              <a:rPr lang="cs-CZ" sz="2400" dirty="0" smtClean="0"/>
              <a:t>(tzv. plurál skromnosti) – užívá se hl. v odborném stylu, mluvčí o sobě mluví v 1. osobě mn. č. (např. V úvodu připomeňme…, Domnívám se, že náš výzkum ukázal…)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293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SLOVESNÁ OSOBA A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Slovesa vyjadřují svými tvary osobu, číslo, způsob, čas, slovesný vid a rod.</a:t>
            </a:r>
          </a:p>
          <a:p>
            <a:r>
              <a:rPr lang="cs-CZ" dirty="0" smtClean="0"/>
              <a:t>U sloves rozlišujeme trojí osobu (já, my, ty, vy, on, oni). </a:t>
            </a:r>
          </a:p>
          <a:p>
            <a:r>
              <a:rPr lang="cs-CZ" dirty="0" smtClean="0"/>
              <a:t>Neosobní slovesa mají jen tvary 3. os. č. j., označují přírodní jevy, tělesné stavy, duševní vjemy, tvoří základ jednočlenných vět.</a:t>
            </a:r>
          </a:p>
          <a:p>
            <a:r>
              <a:rPr lang="cs-CZ" dirty="0" smtClean="0"/>
              <a:t>U sloves rozlišujeme dvojí číslo – jednotné a množné.</a:t>
            </a:r>
          </a:p>
          <a:p>
            <a:r>
              <a:rPr lang="cs-CZ" dirty="0" smtClean="0"/>
              <a:t>Vykání užíváme k vyjádření úcty. Plurálem </a:t>
            </a:r>
            <a:r>
              <a:rPr lang="cs-CZ" dirty="0" err="1" smtClean="0"/>
              <a:t>majestatikusem</a:t>
            </a:r>
            <a:r>
              <a:rPr lang="cs-CZ" dirty="0" smtClean="0"/>
              <a:t> se vyjadřovali panovníci ( 1. os. mn. č.: My, Kazisvět VI., z Boží milosti král…).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14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vyjadřují svými tvary slovesa?</a:t>
            </a:r>
          </a:p>
          <a:p>
            <a:r>
              <a:rPr lang="cs-CZ" dirty="0" smtClean="0"/>
              <a:t>2. Kolik osob určujeme u sloves, jaké mají slovesa číslo?</a:t>
            </a:r>
          </a:p>
          <a:p>
            <a:r>
              <a:rPr lang="cs-CZ" dirty="0" smtClean="0"/>
              <a:t>3. Co vyjadřují tzv. neosobní slovesa, kde je užíváme?</a:t>
            </a:r>
          </a:p>
          <a:p>
            <a:r>
              <a:rPr lang="cs-CZ" dirty="0" smtClean="0"/>
              <a:t>4. Kdy užíváme vykání?</a:t>
            </a:r>
          </a:p>
          <a:p>
            <a:r>
              <a:rPr lang="cs-CZ" dirty="0" smtClean="0"/>
              <a:t>5. Co je tzv. plurál majestatikus?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</a:t>
            </a:r>
            <a:r>
              <a:rPr lang="cs-CZ" dirty="0" smtClean="0"/>
              <a:t>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96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</TotalTime>
  <Words>716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tvarosloví</vt:lpstr>
      <vt:lpstr>Mluvnické kategorie slovesné</vt:lpstr>
      <vt:lpstr>Osoba a číslo</vt:lpstr>
      <vt:lpstr>osoba</vt:lpstr>
      <vt:lpstr>osoba</vt:lpstr>
      <vt:lpstr>číslo</vt:lpstr>
      <vt:lpstr>Osoba a číslo</vt:lpstr>
      <vt:lpstr>ZÁPIS: SLOVESNÁ OSOBA A ČÍSLO</vt:lpstr>
      <vt:lpstr>OTÁZKY PRO OPAKOVÁNÍ</vt:lpstr>
      <vt:lpstr>Prezentace aplikace PowerPoint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19</cp:revision>
  <dcterms:created xsi:type="dcterms:W3CDTF">2012-12-13T09:37:52Z</dcterms:created>
  <dcterms:modified xsi:type="dcterms:W3CDTF">2013-05-02T18:06:32Z</dcterms:modified>
</cp:coreProperties>
</file>