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58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66B2F-C7A2-4460-9A52-D21222B2FB50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7282D-64CE-4A76-B85E-141A338FA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4575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66B2F-C7A2-4460-9A52-D21222B2FB50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7282D-64CE-4A76-B85E-141A338FA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3587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66B2F-C7A2-4460-9A52-D21222B2FB50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7282D-64CE-4A76-B85E-141A338FA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1238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66B2F-C7A2-4460-9A52-D21222B2FB50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7282D-64CE-4A76-B85E-141A338FA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082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66B2F-C7A2-4460-9A52-D21222B2FB50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7282D-64CE-4A76-B85E-141A338FA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6429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66B2F-C7A2-4460-9A52-D21222B2FB50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7282D-64CE-4A76-B85E-141A338FA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2856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66B2F-C7A2-4460-9A52-D21222B2FB50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7282D-64CE-4A76-B85E-141A338FA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7651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66B2F-C7A2-4460-9A52-D21222B2FB50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7282D-64CE-4A76-B85E-141A338FA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6987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66B2F-C7A2-4460-9A52-D21222B2FB50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7282D-64CE-4A76-B85E-141A338FA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6881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66B2F-C7A2-4460-9A52-D21222B2FB50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7282D-64CE-4A76-B85E-141A338FA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6014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66B2F-C7A2-4460-9A52-D21222B2FB50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7282D-64CE-4A76-B85E-141A338FA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125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6B2F-C7A2-4460-9A52-D21222B2FB50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7282D-64CE-4A76-B85E-141A338FA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5829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image" Target="../media/image4.emf"/><Relationship Id="rId7" Type="http://schemas.openxmlformats.org/officeDocument/2006/relationships/image" Target="../media/image8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620688"/>
            <a:ext cx="7772400" cy="147002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A, </a:t>
            </a:r>
            <a:r>
              <a:rPr lang="cs-CZ" dirty="0" err="1" smtClean="0"/>
              <a:t>some</a:t>
            </a:r>
            <a:r>
              <a:rPr lang="cs-CZ" dirty="0" smtClean="0"/>
              <a:t>, </a:t>
            </a:r>
            <a:r>
              <a:rPr lang="cs-CZ" dirty="0" err="1" smtClean="0"/>
              <a:t>any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564904"/>
            <a:ext cx="6400800" cy="1752600"/>
          </a:xfrm>
        </p:spPr>
        <p:txBody>
          <a:bodyPr>
            <a:normAutofit fontScale="92500" lnSpcReduction="20000"/>
          </a:bodyPr>
          <a:lstStyle/>
          <a:p>
            <a:pPr lvl="0" algn="l">
              <a:spcBef>
                <a:spcPts val="0"/>
              </a:spcBef>
            </a:pPr>
            <a:r>
              <a:rPr lang="cs-CZ" sz="2800" b="1" dirty="0">
                <a:solidFill>
                  <a:prstClr val="black"/>
                </a:solidFill>
                <a:latin typeface="Gabriola" pitchFamily="82" charset="0"/>
              </a:rPr>
              <a:t>Název školy: ZŠ Karla Klíče v Hostinném</a:t>
            </a:r>
          </a:p>
          <a:p>
            <a:pPr lvl="0" algn="l">
              <a:spcBef>
                <a:spcPts val="0"/>
              </a:spcBef>
            </a:pPr>
            <a:r>
              <a:rPr lang="cs-CZ" sz="2800" b="1" dirty="0">
                <a:solidFill>
                  <a:prstClr val="black"/>
                </a:solidFill>
                <a:latin typeface="Gabriola" pitchFamily="82" charset="0"/>
              </a:rPr>
              <a:t>Autor: Mgr. Alena Krátká</a:t>
            </a:r>
          </a:p>
          <a:p>
            <a:pPr lvl="0" algn="l">
              <a:spcBef>
                <a:spcPts val="0"/>
              </a:spcBef>
            </a:pPr>
            <a:r>
              <a:rPr lang="cs-CZ" sz="2800" b="1" dirty="0">
                <a:solidFill>
                  <a:prstClr val="black"/>
                </a:solidFill>
                <a:latin typeface="Gabriola" pitchFamily="82" charset="0"/>
              </a:rPr>
              <a:t>Název: </a:t>
            </a:r>
            <a:r>
              <a:rPr lang="cs-CZ" sz="2800" b="1" dirty="0" smtClean="0">
                <a:solidFill>
                  <a:prstClr val="black"/>
                </a:solidFill>
                <a:latin typeface="Gabriola" pitchFamily="82" charset="0"/>
              </a:rPr>
              <a:t>VY_32_INOVACE_08_A_6_A, </a:t>
            </a:r>
            <a:r>
              <a:rPr lang="cs-CZ" sz="2800" b="1" dirty="0" err="1" smtClean="0">
                <a:solidFill>
                  <a:prstClr val="black"/>
                </a:solidFill>
                <a:latin typeface="Gabriola" pitchFamily="82" charset="0"/>
              </a:rPr>
              <a:t>some</a:t>
            </a:r>
            <a:r>
              <a:rPr lang="cs-CZ" sz="2800" b="1" dirty="0" smtClean="0">
                <a:solidFill>
                  <a:prstClr val="black"/>
                </a:solidFill>
                <a:latin typeface="Gabriola" pitchFamily="82" charset="0"/>
              </a:rPr>
              <a:t>, </a:t>
            </a:r>
            <a:r>
              <a:rPr lang="cs-CZ" sz="2800" b="1" dirty="0" err="1" smtClean="0">
                <a:solidFill>
                  <a:prstClr val="black"/>
                </a:solidFill>
                <a:latin typeface="Gabriola" pitchFamily="82" charset="0"/>
              </a:rPr>
              <a:t>any</a:t>
            </a:r>
            <a:endParaRPr lang="cs-CZ" sz="2800" b="1" dirty="0">
              <a:solidFill>
                <a:prstClr val="black"/>
              </a:solidFill>
              <a:latin typeface="Gabriola" pitchFamily="82" charset="0"/>
            </a:endParaRPr>
          </a:p>
          <a:p>
            <a:pPr lvl="0" algn="l">
              <a:spcBef>
                <a:spcPts val="0"/>
              </a:spcBef>
            </a:pPr>
            <a:r>
              <a:rPr lang="cs-CZ" sz="2800" b="1" dirty="0">
                <a:solidFill>
                  <a:prstClr val="black"/>
                </a:solidFill>
                <a:latin typeface="Gabriola" pitchFamily="82" charset="0"/>
              </a:rPr>
              <a:t>Téma: Angličtina – prezentace</a:t>
            </a:r>
          </a:p>
          <a:p>
            <a:pPr lvl="0" algn="l">
              <a:spcBef>
                <a:spcPts val="0"/>
              </a:spcBef>
            </a:pPr>
            <a:r>
              <a:rPr lang="cs-CZ" sz="2800" b="1" dirty="0">
                <a:solidFill>
                  <a:prstClr val="black"/>
                </a:solidFill>
                <a:latin typeface="Gabriola" pitchFamily="82" charset="0"/>
              </a:rPr>
              <a:t>Číslo projektu: CZ.1.07/1.4.00/21.21.2131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865293"/>
            <a:ext cx="7587536" cy="147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718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836712"/>
            <a:ext cx="1106129" cy="72008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835696" y="764704"/>
            <a:ext cx="2439899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-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indefinite</a:t>
            </a:r>
            <a:r>
              <a:rPr lang="cs-CZ" sz="2000" dirty="0" smtClean="0"/>
              <a:t> </a:t>
            </a:r>
            <a:r>
              <a:rPr lang="cs-CZ" sz="2000" dirty="0" err="1" smtClean="0"/>
              <a:t>article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- </a:t>
            </a:r>
            <a:r>
              <a:rPr lang="cs-CZ" sz="2000" dirty="0" err="1" smtClean="0"/>
              <a:t>with</a:t>
            </a:r>
            <a:r>
              <a:rPr lang="cs-CZ" sz="2000" dirty="0" smtClean="0"/>
              <a:t> </a:t>
            </a:r>
            <a:r>
              <a:rPr lang="cs-CZ" sz="2000" u="sng" dirty="0" err="1" smtClean="0">
                <a:solidFill>
                  <a:schemeClr val="accent2">
                    <a:lumMod val="50000"/>
                  </a:schemeClr>
                </a:solidFill>
              </a:rPr>
              <a:t>singular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-  </a:t>
            </a:r>
            <a:r>
              <a:rPr lang="cs-CZ" sz="2000" b="1" u="sng" dirty="0" smtClean="0">
                <a:solidFill>
                  <a:schemeClr val="accent2">
                    <a:lumMod val="50000"/>
                  </a:schemeClr>
                </a:solidFill>
              </a:rPr>
              <a:t>+</a:t>
            </a:r>
            <a:r>
              <a:rPr lang="cs-CZ" sz="2000" u="sng" dirty="0" smtClean="0"/>
              <a:t>, </a:t>
            </a:r>
            <a:r>
              <a:rPr lang="cs-CZ" sz="2000" b="1" u="sng" dirty="0" smtClean="0">
                <a:solidFill>
                  <a:schemeClr val="accent2">
                    <a:lumMod val="50000"/>
                  </a:schemeClr>
                </a:solidFill>
              </a:rPr>
              <a:t>-</a:t>
            </a:r>
            <a:r>
              <a:rPr lang="cs-CZ" sz="2000" u="sng" dirty="0" smtClean="0"/>
              <a:t>,</a:t>
            </a:r>
            <a:r>
              <a:rPr lang="cs-CZ" sz="2000" b="1" u="sng" dirty="0" smtClean="0"/>
              <a:t> </a:t>
            </a:r>
            <a:r>
              <a:rPr lang="cs-CZ" sz="2000" b="1" u="sng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20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372200" y="764704"/>
            <a:ext cx="1712648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ball</a:t>
            </a:r>
            <a:r>
              <a:rPr lang="cs-CZ" dirty="0" smtClean="0"/>
              <a:t>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351413" y="1251695"/>
            <a:ext cx="2422073" cy="40011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haven´t</a:t>
            </a:r>
            <a:r>
              <a:rPr lang="cs-CZ" sz="2000" dirty="0" smtClean="0"/>
              <a:t> </a:t>
            </a:r>
            <a:r>
              <a:rPr lang="cs-CZ" sz="2000" dirty="0" err="1" smtClean="0"/>
              <a:t>got</a:t>
            </a:r>
            <a:r>
              <a:rPr lang="cs-CZ" sz="2000" dirty="0" smtClean="0"/>
              <a:t> a </a:t>
            </a:r>
            <a:r>
              <a:rPr lang="cs-CZ" sz="2000" dirty="0" err="1" smtClean="0"/>
              <a:t>ball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51413" y="1780367"/>
            <a:ext cx="2276329" cy="40011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got</a:t>
            </a:r>
            <a:r>
              <a:rPr lang="cs-CZ" sz="2000" dirty="0" smtClean="0"/>
              <a:t> a </a:t>
            </a:r>
            <a:r>
              <a:rPr lang="cs-CZ" sz="2000" dirty="0" err="1" smtClean="0"/>
              <a:t>ball</a:t>
            </a:r>
            <a:r>
              <a:rPr lang="cs-CZ" sz="2000" dirty="0" smtClean="0"/>
              <a:t>?</a:t>
            </a:r>
            <a:endParaRPr lang="cs-CZ" sz="20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970" y="1975639"/>
            <a:ext cx="2111541" cy="1926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51520" y="4126939"/>
            <a:ext cx="1377300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000" b="1" dirty="0" err="1" smtClean="0">
                <a:solidFill>
                  <a:schemeClr val="accent2">
                    <a:lumMod val="50000"/>
                  </a:schemeClr>
                </a:solidFill>
              </a:rPr>
              <a:t>Some</a:t>
            </a:r>
            <a:endParaRPr lang="cs-CZ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339752" y="4126939"/>
            <a:ext cx="1647759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000" dirty="0" err="1"/>
              <a:t>w</a:t>
            </a:r>
            <a:r>
              <a:rPr lang="cs-CZ" sz="2000" dirty="0" err="1" smtClean="0"/>
              <a:t>ith</a:t>
            </a:r>
            <a:r>
              <a:rPr lang="cs-CZ" sz="2000" dirty="0" smtClean="0"/>
              <a:t> </a:t>
            </a:r>
            <a:r>
              <a:rPr lang="cs-CZ" sz="2000" u="sng" dirty="0" err="1" smtClean="0">
                <a:solidFill>
                  <a:schemeClr val="accent2">
                    <a:lumMod val="50000"/>
                  </a:schemeClr>
                </a:solidFill>
              </a:rPr>
              <a:t>plura</a:t>
            </a:r>
            <a:r>
              <a:rPr lang="cs-CZ" sz="2000" u="sng" dirty="0" err="1" smtClean="0"/>
              <a:t>l</a:t>
            </a:r>
            <a:endParaRPr lang="cs-CZ" sz="2000" u="sng" dirty="0" smtClean="0"/>
          </a:p>
          <a:p>
            <a:pPr marL="342900" indent="-342900">
              <a:buFontTx/>
              <a:buChar char="-"/>
            </a:pPr>
            <a:r>
              <a:rPr lang="cs-CZ" sz="2000" dirty="0" smtClean="0"/>
              <a:t> </a:t>
            </a:r>
            <a:r>
              <a:rPr lang="cs-CZ" sz="2000" b="1" u="sng" dirty="0" smtClean="0">
                <a:solidFill>
                  <a:schemeClr val="accent2">
                    <a:lumMod val="50000"/>
                  </a:schemeClr>
                </a:solidFill>
              </a:rPr>
              <a:t>+</a:t>
            </a:r>
          </a:p>
          <a:p>
            <a:pPr marL="342900" indent="-342900">
              <a:buFontTx/>
              <a:buChar char="-"/>
            </a:pP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50845" y="4139078"/>
            <a:ext cx="2425216" cy="40011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I </a:t>
            </a: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got</a:t>
            </a:r>
            <a:r>
              <a:rPr lang="cs-CZ" sz="2000" dirty="0" smtClean="0"/>
              <a:t> </a:t>
            </a:r>
            <a:r>
              <a:rPr lang="cs-CZ" sz="2000" dirty="0" err="1" smtClean="0"/>
              <a:t>some</a:t>
            </a:r>
            <a:r>
              <a:rPr lang="cs-CZ" sz="2000" dirty="0" smtClean="0"/>
              <a:t> </a:t>
            </a:r>
            <a:r>
              <a:rPr lang="cs-CZ" sz="2000" dirty="0" err="1" smtClean="0"/>
              <a:t>balls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20" y="5733256"/>
            <a:ext cx="1005725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000" b="1" dirty="0" err="1" smtClean="0">
                <a:solidFill>
                  <a:schemeClr val="accent2">
                    <a:lumMod val="50000"/>
                  </a:schemeClr>
                </a:solidFill>
              </a:rPr>
              <a:t>Any</a:t>
            </a:r>
            <a:endParaRPr lang="cs-CZ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339751" y="5733256"/>
            <a:ext cx="1647759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000" dirty="0" err="1" smtClean="0"/>
              <a:t>with</a:t>
            </a:r>
            <a:r>
              <a:rPr lang="cs-CZ" sz="2000" dirty="0" smtClean="0"/>
              <a:t> </a:t>
            </a:r>
            <a:r>
              <a:rPr lang="cs-CZ" sz="2000" u="sng" dirty="0" err="1" smtClean="0">
                <a:solidFill>
                  <a:schemeClr val="accent2">
                    <a:lumMod val="50000"/>
                  </a:schemeClr>
                </a:solidFill>
              </a:rPr>
              <a:t>plural</a:t>
            </a:r>
            <a:endParaRPr lang="cs-CZ" sz="2000" u="sng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buFontTx/>
              <a:buChar char="-"/>
            </a:pPr>
            <a:r>
              <a:rPr lang="cs-CZ" sz="2000" b="1" u="sng" dirty="0" smtClean="0">
                <a:solidFill>
                  <a:schemeClr val="accent2">
                    <a:lumMod val="50000"/>
                  </a:schemeClr>
                </a:solidFill>
              </a:rPr>
              <a:t> -</a:t>
            </a:r>
            <a:r>
              <a:rPr lang="cs-CZ" sz="2000" u="sng" dirty="0" smtClean="0"/>
              <a:t>, </a:t>
            </a:r>
            <a:r>
              <a:rPr lang="cs-CZ" sz="2000" b="1" u="sng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cs-CZ" sz="20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50845" y="5517232"/>
            <a:ext cx="2622641" cy="70788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I </a:t>
            </a:r>
            <a:r>
              <a:rPr lang="cs-CZ" sz="2000" dirty="0" err="1" smtClean="0"/>
              <a:t>haven´t</a:t>
            </a:r>
            <a:r>
              <a:rPr lang="cs-CZ" sz="2000" dirty="0" smtClean="0"/>
              <a:t> </a:t>
            </a:r>
            <a:r>
              <a:rPr lang="cs-CZ" sz="2000" dirty="0" err="1" smtClean="0"/>
              <a:t>got</a:t>
            </a:r>
            <a:r>
              <a:rPr lang="cs-CZ" sz="2000" dirty="0" smtClean="0"/>
              <a:t> </a:t>
            </a:r>
            <a:r>
              <a:rPr lang="cs-CZ" sz="2000" dirty="0" err="1" smtClean="0"/>
              <a:t>any</a:t>
            </a:r>
            <a:r>
              <a:rPr lang="cs-CZ" sz="2000" dirty="0" smtClean="0"/>
              <a:t> </a:t>
            </a:r>
            <a:r>
              <a:rPr lang="cs-CZ" sz="2000" dirty="0" err="1" smtClean="0"/>
              <a:t>balls</a:t>
            </a:r>
            <a:r>
              <a:rPr lang="cs-CZ" sz="2000" dirty="0" smtClean="0"/>
              <a:t>.</a:t>
            </a:r>
          </a:p>
          <a:p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got</a:t>
            </a:r>
            <a:r>
              <a:rPr lang="cs-CZ" sz="2000" dirty="0" smtClean="0"/>
              <a:t> </a:t>
            </a:r>
            <a:r>
              <a:rPr lang="cs-CZ" sz="2000" dirty="0" err="1" smtClean="0"/>
              <a:t>any</a:t>
            </a:r>
            <a:r>
              <a:rPr lang="cs-CZ" sz="2000" dirty="0" smtClean="0"/>
              <a:t> </a:t>
            </a:r>
            <a:r>
              <a:rPr lang="cs-CZ" sz="2000" dirty="0" err="1" smtClean="0"/>
              <a:t>balls</a:t>
            </a:r>
            <a:r>
              <a:rPr lang="cs-CZ" sz="2000" dirty="0" smtClean="0"/>
              <a:t>?</a:t>
            </a:r>
            <a:endParaRPr lang="cs-CZ" sz="2000" dirty="0"/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2174" y="2009022"/>
            <a:ext cx="2111541" cy="1926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5" name="Přímá spojnice se šipkou 14"/>
          <p:cNvCxnSpPr/>
          <p:nvPr/>
        </p:nvCxnSpPr>
        <p:spPr>
          <a:xfrm flipH="1" flipV="1">
            <a:off x="1115616" y="1651806"/>
            <a:ext cx="900100" cy="697074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>
            <a:off x="1691680" y="3901995"/>
            <a:ext cx="648072" cy="637193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>
            <a:off x="1835696" y="3356992"/>
            <a:ext cx="2636478" cy="1182196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>
            <a:off x="1224992" y="3901995"/>
            <a:ext cx="3995080" cy="1969180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Přímá spojnice se šipkou 1041"/>
          <p:cNvCxnSpPr/>
          <p:nvPr/>
        </p:nvCxnSpPr>
        <p:spPr>
          <a:xfrm flipH="1">
            <a:off x="1224992" y="3356992"/>
            <a:ext cx="650978" cy="2376264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9020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Click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</a:t>
            </a:r>
            <a:r>
              <a:rPr lang="cs-CZ" dirty="0" err="1" smtClean="0"/>
              <a:t>choice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020272" y="3501008"/>
            <a:ext cx="1800199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err="1" smtClean="0"/>
              <a:t>some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308304" y="5301208"/>
            <a:ext cx="1402175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err="1" smtClean="0"/>
              <a:t>any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2901061"/>
            <a:ext cx="5660332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err="1" smtClean="0"/>
              <a:t>We</a:t>
            </a:r>
            <a:r>
              <a:rPr lang="cs-CZ" sz="3600" dirty="0" smtClean="0"/>
              <a:t> </a:t>
            </a:r>
            <a:r>
              <a:rPr lang="cs-CZ" sz="3600" dirty="0" err="1" smtClean="0"/>
              <a:t>have</a:t>
            </a:r>
            <a:r>
              <a:rPr lang="cs-CZ" sz="3600" dirty="0" smtClean="0"/>
              <a:t> </a:t>
            </a:r>
            <a:r>
              <a:rPr lang="cs-CZ" sz="3600" dirty="0" err="1" smtClean="0"/>
              <a:t>got</a:t>
            </a:r>
            <a:r>
              <a:rPr lang="cs-CZ" sz="3600" dirty="0" smtClean="0"/>
              <a:t>   .   .   .     </a:t>
            </a:r>
            <a:r>
              <a:rPr lang="cs-CZ" sz="3600" dirty="0" err="1" smtClean="0"/>
              <a:t>canary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20272" y="3501007"/>
            <a:ext cx="1800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trike="sngStrike" dirty="0" smtClean="0"/>
              <a:t>----------</a:t>
            </a:r>
            <a:endParaRPr lang="cs-CZ" sz="3600" strike="sngStrike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308304" y="5301208"/>
            <a:ext cx="1402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trike="sngStrike" dirty="0" smtClean="0"/>
              <a:t>--------</a:t>
            </a:r>
            <a:endParaRPr lang="cs-CZ" sz="3600" strike="sngStrike" dirty="0"/>
          </a:p>
        </p:txBody>
      </p:sp>
      <p:sp>
        <p:nvSpPr>
          <p:cNvPr id="6" name="TextovéPole 5"/>
          <p:cNvSpPr txBox="1"/>
          <p:nvPr/>
        </p:nvSpPr>
        <p:spPr>
          <a:xfrm>
            <a:off x="7848262" y="1628800"/>
            <a:ext cx="756186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37257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0.01111 L -0.49409 0.1877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705" y="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Click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</a:t>
            </a:r>
            <a:r>
              <a:rPr lang="cs-CZ" dirty="0" err="1" smtClean="0"/>
              <a:t>choice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2420887"/>
            <a:ext cx="4685000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I </a:t>
            </a:r>
            <a:r>
              <a:rPr lang="cs-CZ" sz="3600" dirty="0" err="1" smtClean="0"/>
              <a:t>have</a:t>
            </a:r>
            <a:r>
              <a:rPr lang="cs-CZ" sz="3600" dirty="0" smtClean="0"/>
              <a:t> </a:t>
            </a:r>
            <a:r>
              <a:rPr lang="cs-CZ" sz="3600" dirty="0" err="1" smtClean="0"/>
              <a:t>got</a:t>
            </a:r>
            <a:r>
              <a:rPr lang="cs-CZ" sz="3600" dirty="0" smtClean="0"/>
              <a:t>  .   .   .   </a:t>
            </a:r>
            <a:r>
              <a:rPr lang="cs-CZ" sz="3600" dirty="0" err="1"/>
              <a:t>f</a:t>
            </a:r>
            <a:r>
              <a:rPr lang="cs-CZ" sz="3600" dirty="0" err="1" smtClean="0"/>
              <a:t>rieds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308304" y="2097721"/>
            <a:ext cx="648072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/>
              <a:t>a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308304" y="3501008"/>
            <a:ext cx="1207382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600" dirty="0" err="1" smtClean="0"/>
              <a:t>some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470026" y="4728628"/>
            <a:ext cx="105612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600" dirty="0" err="1"/>
              <a:t>a</a:t>
            </a:r>
            <a:r>
              <a:rPr lang="cs-CZ" sz="3600" dirty="0" err="1" smtClean="0"/>
              <a:t>ny</a:t>
            </a:r>
            <a:r>
              <a:rPr lang="cs-CZ" sz="3600" dirty="0" smtClean="0"/>
              <a:t>  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317751" y="2097720"/>
            <a:ext cx="6078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strike="sngStrike" dirty="0" smtClean="0"/>
              <a:t>---</a:t>
            </a:r>
            <a:endParaRPr lang="cs-CZ" sz="3600" strike="sngStrike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488973" y="4728627"/>
            <a:ext cx="1018227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600" strike="sngStrike" dirty="0"/>
              <a:t> </a:t>
            </a:r>
            <a:r>
              <a:rPr lang="cs-CZ" sz="3600" strike="sngStrike" dirty="0" smtClean="0"/>
              <a:t>       </a:t>
            </a:r>
            <a:endParaRPr lang="cs-CZ" sz="3600" strike="sngStrike" dirty="0"/>
          </a:p>
        </p:txBody>
      </p:sp>
    </p:spTree>
    <p:extLst>
      <p:ext uri="{BB962C8B-B14F-4D97-AF65-F5344CB8AC3E}">
        <p14:creationId xmlns:p14="http://schemas.microsoft.com/office/powerpoint/2010/main" val="1809771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59259E-6 L -0.52275 -0.162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146" y="-8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Click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</a:t>
            </a:r>
            <a:r>
              <a:rPr lang="cs-CZ" dirty="0" err="1" smtClean="0"/>
              <a:t>choice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2648611"/>
            <a:ext cx="5341655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err="1" smtClean="0"/>
              <a:t>Have</a:t>
            </a:r>
            <a:r>
              <a:rPr lang="cs-CZ" sz="3600" dirty="0" smtClean="0"/>
              <a:t>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got</a:t>
            </a:r>
            <a:r>
              <a:rPr lang="cs-CZ" sz="3600" dirty="0" smtClean="0"/>
              <a:t>  .   .   .  </a:t>
            </a:r>
            <a:r>
              <a:rPr lang="cs-CZ" sz="3600" dirty="0" err="1" smtClean="0"/>
              <a:t>mice</a:t>
            </a:r>
            <a:r>
              <a:rPr lang="cs-CZ" sz="3600" dirty="0" smtClean="0"/>
              <a:t>?  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308304" y="1981871"/>
            <a:ext cx="61427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a  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281319" y="3294942"/>
            <a:ext cx="1207382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600" dirty="0" err="1" smtClean="0"/>
              <a:t>some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308304" y="4581128"/>
            <a:ext cx="84773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600" dirty="0" err="1" smtClean="0"/>
              <a:t>any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333780" y="1997038"/>
            <a:ext cx="6014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strike="sngStrike" dirty="0" smtClean="0"/>
              <a:t>    </a:t>
            </a:r>
            <a:endParaRPr lang="cs-CZ" sz="3600" strike="sngStrike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281319" y="3294941"/>
            <a:ext cx="12266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strike="sngStrike" dirty="0"/>
              <a:t> </a:t>
            </a:r>
            <a:r>
              <a:rPr lang="cs-CZ" sz="3600" strike="sngStrike" dirty="0" smtClean="0"/>
              <a:t>         </a:t>
            </a:r>
            <a:endParaRPr lang="cs-CZ" sz="3600" strike="sngStrike" dirty="0"/>
          </a:p>
        </p:txBody>
      </p:sp>
    </p:spTree>
    <p:extLst>
      <p:ext uri="{BB962C8B-B14F-4D97-AF65-F5344CB8AC3E}">
        <p14:creationId xmlns:p14="http://schemas.microsoft.com/office/powerpoint/2010/main" val="963152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6 L -0.47951 -0.2780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76" y="-1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I </a:t>
            </a:r>
            <a:r>
              <a:rPr lang="cs-CZ" sz="2800" dirty="0" err="1" smtClean="0"/>
              <a:t>have</a:t>
            </a:r>
            <a:r>
              <a:rPr lang="cs-CZ" sz="2800" dirty="0" smtClean="0"/>
              <a:t> </a:t>
            </a:r>
            <a:r>
              <a:rPr lang="cs-CZ" sz="2800" dirty="0" err="1" smtClean="0"/>
              <a:t>got</a:t>
            </a:r>
            <a:r>
              <a:rPr lang="cs-CZ" sz="2800" dirty="0" smtClean="0"/>
              <a:t> a </a:t>
            </a:r>
            <a:r>
              <a:rPr lang="cs-CZ" sz="2800" dirty="0" err="1" smtClean="0"/>
              <a:t>friends</a:t>
            </a:r>
            <a:r>
              <a:rPr lang="cs-CZ" sz="2800" dirty="0" smtClean="0"/>
              <a:t>. </a:t>
            </a:r>
            <a:r>
              <a:rPr lang="cs-CZ" sz="2800" dirty="0" err="1" smtClean="0"/>
              <a:t>They</a:t>
            </a:r>
            <a:r>
              <a:rPr lang="cs-CZ" sz="2800" dirty="0" smtClean="0"/>
              <a:t> are </a:t>
            </a:r>
            <a:r>
              <a:rPr lang="cs-CZ" sz="2800" dirty="0" err="1" smtClean="0"/>
              <a:t>two</a:t>
            </a:r>
            <a:r>
              <a:rPr lang="cs-CZ" sz="2800" dirty="0" smtClean="0"/>
              <a:t> </a:t>
            </a:r>
            <a:r>
              <a:rPr lang="cs-CZ" sz="2800" dirty="0" err="1" smtClean="0"/>
              <a:t>girls</a:t>
            </a:r>
            <a:r>
              <a:rPr lang="cs-CZ" sz="2800" dirty="0" smtClean="0"/>
              <a:t> and </a:t>
            </a:r>
            <a:r>
              <a:rPr lang="cs-CZ" sz="2800" dirty="0" err="1" smtClean="0"/>
              <a:t>some</a:t>
            </a:r>
            <a:r>
              <a:rPr lang="cs-CZ" sz="2800" dirty="0" smtClean="0"/>
              <a:t> boy. </a:t>
            </a:r>
            <a:r>
              <a:rPr lang="cs-CZ" sz="2800" dirty="0" err="1" smtClean="0"/>
              <a:t>Their</a:t>
            </a:r>
            <a:r>
              <a:rPr lang="cs-CZ" sz="2800" dirty="0" smtClean="0"/>
              <a:t> </a:t>
            </a:r>
            <a:r>
              <a:rPr lang="cs-CZ" sz="2800" dirty="0" err="1" smtClean="0"/>
              <a:t>names</a:t>
            </a:r>
            <a:r>
              <a:rPr lang="cs-CZ" sz="2800" dirty="0" smtClean="0"/>
              <a:t> are Rebecca, Susan and Tom. I </a:t>
            </a:r>
            <a:r>
              <a:rPr lang="cs-CZ" sz="2800" dirty="0" err="1" smtClean="0"/>
              <a:t>have</a:t>
            </a:r>
            <a:r>
              <a:rPr lang="cs-CZ" sz="2800" dirty="0" smtClean="0"/>
              <a:t> </a:t>
            </a:r>
            <a:r>
              <a:rPr lang="cs-CZ" sz="2800" dirty="0" err="1" smtClean="0"/>
              <a:t>got</a:t>
            </a:r>
            <a:r>
              <a:rPr lang="cs-CZ" sz="2800" dirty="0" smtClean="0"/>
              <a:t> </a:t>
            </a:r>
            <a:r>
              <a:rPr lang="cs-CZ" sz="2800" dirty="0" err="1" smtClean="0"/>
              <a:t>any</a:t>
            </a:r>
            <a:r>
              <a:rPr lang="cs-CZ" sz="2800" dirty="0" smtClean="0"/>
              <a:t> </a:t>
            </a:r>
            <a:r>
              <a:rPr lang="cs-CZ" sz="2800" dirty="0" err="1" smtClean="0"/>
              <a:t>pets</a:t>
            </a:r>
            <a:r>
              <a:rPr lang="cs-CZ" sz="2800" dirty="0"/>
              <a:t> </a:t>
            </a:r>
            <a:r>
              <a:rPr lang="cs-CZ" sz="2800" dirty="0" err="1" smtClean="0"/>
              <a:t>too</a:t>
            </a:r>
            <a:r>
              <a:rPr lang="cs-CZ" sz="2800" dirty="0" smtClean="0"/>
              <a:t>. I </a:t>
            </a:r>
            <a:r>
              <a:rPr lang="cs-CZ" sz="2800" dirty="0" err="1" smtClean="0"/>
              <a:t>have</a:t>
            </a:r>
            <a:r>
              <a:rPr lang="cs-CZ" sz="2800" dirty="0" smtClean="0"/>
              <a:t> </a:t>
            </a:r>
            <a:r>
              <a:rPr lang="cs-CZ" sz="2800" dirty="0" err="1" smtClean="0"/>
              <a:t>got</a:t>
            </a:r>
            <a:r>
              <a:rPr lang="cs-CZ" sz="2800" dirty="0" smtClean="0"/>
              <a:t> </a:t>
            </a:r>
            <a:r>
              <a:rPr lang="cs-CZ" sz="2800" dirty="0" err="1" smtClean="0"/>
              <a:t>some</a:t>
            </a:r>
            <a:r>
              <a:rPr lang="cs-CZ" sz="2800" dirty="0"/>
              <a:t> </a:t>
            </a:r>
            <a:r>
              <a:rPr lang="cs-CZ" sz="2800" dirty="0" smtClean="0"/>
              <a:t>dog, </a:t>
            </a:r>
            <a:r>
              <a:rPr lang="cs-CZ" sz="2800" dirty="0" err="1" smtClean="0"/>
              <a:t>some</a:t>
            </a:r>
            <a:r>
              <a:rPr lang="cs-CZ" sz="2800" dirty="0" smtClean="0"/>
              <a:t> </a:t>
            </a:r>
            <a:r>
              <a:rPr lang="cs-CZ" sz="2800" dirty="0" err="1" smtClean="0"/>
              <a:t>kittens</a:t>
            </a:r>
            <a:r>
              <a:rPr lang="cs-CZ" sz="2800" dirty="0" smtClean="0"/>
              <a:t>, </a:t>
            </a:r>
            <a:r>
              <a:rPr lang="cs-CZ" sz="2800" dirty="0" err="1" smtClean="0"/>
              <a:t>any</a:t>
            </a:r>
            <a:r>
              <a:rPr lang="cs-CZ" sz="2800" dirty="0" smtClean="0"/>
              <a:t> </a:t>
            </a:r>
            <a:r>
              <a:rPr lang="cs-CZ" sz="2800" dirty="0" err="1" smtClean="0"/>
              <a:t>parrot</a:t>
            </a:r>
            <a:r>
              <a:rPr lang="cs-CZ" sz="2800" dirty="0" smtClean="0"/>
              <a:t>, a </a:t>
            </a:r>
            <a:r>
              <a:rPr lang="cs-CZ" sz="2800" dirty="0" err="1" smtClean="0"/>
              <a:t>mice</a:t>
            </a:r>
            <a:r>
              <a:rPr lang="cs-CZ" sz="2800" dirty="0" smtClean="0"/>
              <a:t>. But I </a:t>
            </a:r>
            <a:r>
              <a:rPr lang="cs-CZ" sz="2800" dirty="0" err="1" smtClean="0"/>
              <a:t>haven´t</a:t>
            </a:r>
            <a:r>
              <a:rPr lang="cs-CZ" sz="2800" dirty="0" smtClean="0"/>
              <a:t> </a:t>
            </a:r>
            <a:r>
              <a:rPr lang="cs-CZ" sz="2800" dirty="0" err="1" smtClean="0"/>
              <a:t>got</a:t>
            </a:r>
            <a:r>
              <a:rPr lang="cs-CZ" sz="2800" dirty="0" smtClean="0"/>
              <a:t> </a:t>
            </a:r>
            <a:r>
              <a:rPr lang="cs-CZ" sz="2800" dirty="0" err="1" smtClean="0"/>
              <a:t>some</a:t>
            </a:r>
            <a:r>
              <a:rPr lang="cs-CZ" sz="2800" dirty="0" smtClean="0"/>
              <a:t> </a:t>
            </a:r>
            <a:r>
              <a:rPr lang="cs-CZ" sz="2800" dirty="0" err="1" smtClean="0"/>
              <a:t>tropical</a:t>
            </a:r>
            <a:r>
              <a:rPr lang="cs-CZ" sz="2800" dirty="0" smtClean="0"/>
              <a:t> </a:t>
            </a:r>
            <a:r>
              <a:rPr lang="cs-CZ" sz="2800" dirty="0" err="1" smtClean="0"/>
              <a:t>fishes</a:t>
            </a:r>
            <a:r>
              <a:rPr lang="cs-CZ" sz="2800" dirty="0" smtClean="0"/>
              <a:t>. My </a:t>
            </a:r>
            <a:r>
              <a:rPr lang="cs-CZ" sz="2800" dirty="0" err="1" smtClean="0"/>
              <a:t>pets</a:t>
            </a:r>
            <a:r>
              <a:rPr lang="cs-CZ" sz="2800" dirty="0" smtClean="0"/>
              <a:t> are nice and I </a:t>
            </a:r>
            <a:r>
              <a:rPr lang="cs-CZ" sz="2800" dirty="0" err="1" smtClean="0"/>
              <a:t>like</a:t>
            </a:r>
            <a:r>
              <a:rPr lang="cs-CZ" sz="2800" dirty="0" smtClean="0"/>
              <a:t> </a:t>
            </a:r>
            <a:r>
              <a:rPr lang="cs-CZ" sz="2800" dirty="0" err="1" smtClean="0"/>
              <a:t>them</a:t>
            </a:r>
            <a:r>
              <a:rPr lang="cs-CZ" sz="2800" dirty="0" smtClean="0"/>
              <a:t>. </a:t>
            </a:r>
            <a:r>
              <a:rPr lang="cs-CZ" sz="2800" dirty="0" err="1" smtClean="0"/>
              <a:t>Have</a:t>
            </a:r>
            <a:r>
              <a:rPr lang="cs-CZ" sz="2800" dirty="0" smtClean="0"/>
              <a:t>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got</a:t>
            </a:r>
            <a:r>
              <a:rPr lang="cs-CZ" sz="2800" dirty="0" smtClean="0"/>
              <a:t> a </a:t>
            </a:r>
            <a:r>
              <a:rPr lang="cs-CZ" sz="2800" dirty="0" err="1" smtClean="0"/>
              <a:t>pets</a:t>
            </a:r>
            <a:r>
              <a:rPr lang="cs-CZ" sz="2800" dirty="0" smtClean="0"/>
              <a:t> </a:t>
            </a:r>
            <a:r>
              <a:rPr lang="cs-CZ" sz="2800" dirty="0" err="1" smtClean="0"/>
              <a:t>too</a:t>
            </a:r>
            <a:r>
              <a:rPr lang="cs-CZ" sz="2800" dirty="0" smtClean="0"/>
              <a:t>?</a:t>
            </a:r>
          </a:p>
          <a:p>
            <a:pPr marL="0" indent="0">
              <a:buNone/>
            </a:pPr>
            <a:endParaRPr lang="cs-CZ" sz="28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           </a:t>
            </a:r>
            <a:r>
              <a:rPr lang="cs-CZ" dirty="0" err="1" smtClean="0"/>
              <a:t>Correct</a:t>
            </a:r>
            <a:r>
              <a:rPr lang="cs-CZ" dirty="0" smtClean="0"/>
              <a:t> </a:t>
            </a:r>
            <a:r>
              <a:rPr lang="cs-CZ" dirty="0" err="1" smtClean="0"/>
              <a:t>sentences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499" y="3957649"/>
            <a:ext cx="2558501" cy="2563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329971"/>
            <a:ext cx="1512168" cy="1601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79650" y="4650311"/>
            <a:ext cx="1755305" cy="1651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957648"/>
            <a:ext cx="1990155" cy="1969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94182" y="4753656"/>
            <a:ext cx="1989786" cy="1765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983813"/>
            <a:ext cx="1368152" cy="1537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65294"/>
            <a:ext cx="1646615" cy="185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457" y="65294"/>
            <a:ext cx="3293232" cy="185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453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cs-CZ" sz="2800" dirty="0">
                <a:solidFill>
                  <a:prstClr val="black"/>
                </a:solidFill>
                <a:latin typeface="+mj-lt"/>
              </a:rPr>
              <a:t>Tato prezentace je určena pro žáky </a:t>
            </a:r>
            <a:r>
              <a:rPr lang="cs-CZ" sz="2800" dirty="0" smtClean="0">
                <a:solidFill>
                  <a:prstClr val="black"/>
                </a:solidFill>
                <a:latin typeface="+mj-lt"/>
              </a:rPr>
              <a:t>4.ročníku. Žáci se naučí rozlišovat užívání a, </a:t>
            </a:r>
            <a:r>
              <a:rPr lang="cs-CZ" sz="2800" dirty="0" err="1" smtClean="0">
                <a:solidFill>
                  <a:prstClr val="black"/>
                </a:solidFill>
                <a:latin typeface="+mj-lt"/>
              </a:rPr>
              <a:t>some</a:t>
            </a:r>
            <a:r>
              <a:rPr lang="cs-CZ" sz="2800" dirty="0" smtClean="0">
                <a:solidFill>
                  <a:prstClr val="black"/>
                </a:solidFill>
                <a:latin typeface="+mj-lt"/>
              </a:rPr>
              <a:t>, </a:t>
            </a:r>
            <a:r>
              <a:rPr lang="cs-CZ" sz="2800" dirty="0" err="1" smtClean="0">
                <a:solidFill>
                  <a:prstClr val="black"/>
                </a:solidFill>
                <a:latin typeface="+mj-lt"/>
              </a:rPr>
              <a:t>any</a:t>
            </a:r>
            <a:r>
              <a:rPr lang="cs-CZ" sz="2800" dirty="0" smtClean="0">
                <a:solidFill>
                  <a:prstClr val="black"/>
                </a:solidFill>
                <a:latin typeface="+mj-lt"/>
              </a:rPr>
              <a:t>. Na 3., 4., a 5. snímku vybírají správnou možnost. Pokud vyberou nesprávnou možnost, přeškrtne se.</a:t>
            </a:r>
            <a:endParaRPr lang="cs-CZ" sz="2800" b="1" dirty="0">
              <a:solidFill>
                <a:prstClr val="black"/>
              </a:solidFill>
              <a:latin typeface="+mj-lt"/>
            </a:endParaRPr>
          </a:p>
          <a:p>
            <a:pPr marL="0" lvl="0" indent="0">
              <a:buNone/>
            </a:pPr>
            <a:endParaRPr lang="cs-CZ" sz="2800" b="1" dirty="0" smtClean="0">
              <a:solidFill>
                <a:prstClr val="black"/>
              </a:solidFill>
              <a:latin typeface="+mj-lt"/>
            </a:endParaRPr>
          </a:p>
          <a:p>
            <a:pPr marL="0" lvl="0" indent="0">
              <a:buNone/>
            </a:pPr>
            <a:endParaRPr lang="cs-CZ" sz="2800" b="1" dirty="0">
              <a:solidFill>
                <a:prstClr val="black"/>
              </a:solidFill>
              <a:latin typeface="+mj-lt"/>
            </a:endParaRPr>
          </a:p>
          <a:p>
            <a:pPr marL="0" lvl="0" indent="0">
              <a:buNone/>
            </a:pPr>
            <a:endParaRPr lang="cs-CZ" sz="2800" b="1" dirty="0" smtClean="0">
              <a:solidFill>
                <a:prstClr val="black"/>
              </a:solidFill>
              <a:latin typeface="+mj-lt"/>
            </a:endParaRPr>
          </a:p>
          <a:p>
            <a:pPr marL="0" lvl="0" indent="0">
              <a:buNone/>
            </a:pPr>
            <a:r>
              <a:rPr lang="cs-CZ" sz="5400" b="1" dirty="0" smtClean="0">
                <a:solidFill>
                  <a:prstClr val="black"/>
                </a:solidFill>
                <a:latin typeface="+mj-lt"/>
              </a:rPr>
              <a:t>Použité </a:t>
            </a:r>
            <a:r>
              <a:rPr lang="cs-CZ" sz="5400" b="1" dirty="0">
                <a:solidFill>
                  <a:prstClr val="black"/>
                </a:solidFill>
                <a:latin typeface="+mj-lt"/>
              </a:rPr>
              <a:t>zdroje</a:t>
            </a:r>
          </a:p>
          <a:p>
            <a:pPr marL="0" lvl="0" indent="0">
              <a:buNone/>
            </a:pPr>
            <a:r>
              <a:rPr lang="cs-CZ" sz="3000" dirty="0">
                <a:solidFill>
                  <a:prstClr val="black"/>
                </a:solidFill>
                <a:latin typeface="+mj-lt"/>
              </a:rPr>
              <a:t>Veškeré použité obrázky jsou dostupné  z http://office.microsoft.com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320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6048676"/>
              </p:ext>
            </p:extLst>
          </p:nvPr>
        </p:nvGraphicFramePr>
        <p:xfrm>
          <a:off x="457200" y="1600200"/>
          <a:ext cx="8229600" cy="3719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Identifikační tabulka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Alena Krátká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1.5. </a:t>
                      </a:r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baseline="0" dirty="0" smtClean="0"/>
                        <a:t> dne:    </a:t>
                      </a:r>
                      <a:r>
                        <a:rPr lang="cs-CZ" baseline="0" dirty="0" smtClean="0"/>
                        <a:t>2.5. </a:t>
                      </a:r>
                      <a:r>
                        <a:rPr lang="cs-CZ" baseline="0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třídě: 4. 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Cizí</a:t>
                      </a:r>
                      <a:r>
                        <a:rPr lang="cs-CZ" baseline="0" dirty="0" smtClean="0"/>
                        <a:t> jazyk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Tématická</a:t>
                      </a:r>
                      <a:r>
                        <a:rPr lang="cs-CZ" dirty="0" smtClean="0"/>
                        <a:t>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Angličtina</a:t>
                      </a:r>
                      <a:r>
                        <a:rPr lang="cs-CZ" baseline="0" dirty="0" smtClean="0"/>
                        <a:t> - 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some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any</a:t>
                      </a:r>
                      <a:endParaRPr lang="cs-CZ" dirty="0"/>
                    </a:p>
                  </a:txBody>
                  <a:tcPr/>
                </a:tc>
              </a:tr>
              <a:tr h="75308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A, </a:t>
                      </a:r>
                      <a:r>
                        <a:rPr lang="cs-CZ" dirty="0" err="1" smtClean="0"/>
                        <a:t>some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any</a:t>
                      </a:r>
                      <a:r>
                        <a:rPr lang="cs-CZ" dirty="0" smtClean="0"/>
                        <a:t>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indefinite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article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plural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singular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580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327</Words>
  <Application>Microsoft Office PowerPoint</Application>
  <PresentationFormat>Předvádění na obrazovce (4:3)</PresentationFormat>
  <Paragraphs>71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A, some, any</vt:lpstr>
      <vt:lpstr> A </vt:lpstr>
      <vt:lpstr>Click the right choice</vt:lpstr>
      <vt:lpstr>Click the right choice</vt:lpstr>
      <vt:lpstr>Click the right choice</vt:lpstr>
      <vt:lpstr>           Correct sentences.</vt:lpstr>
      <vt:lpstr>Anotace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A, some, any</dc:title>
  <dc:creator>Alena Pavolková</dc:creator>
  <cp:lastModifiedBy>Alena Pavolková</cp:lastModifiedBy>
  <cp:revision>9</cp:revision>
  <dcterms:created xsi:type="dcterms:W3CDTF">2013-08-28T17:21:07Z</dcterms:created>
  <dcterms:modified xsi:type="dcterms:W3CDTF">2013-08-28T18:50:08Z</dcterms:modified>
</cp:coreProperties>
</file>