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4F9D4-C686-45BF-9A09-82037D799DE6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BB99C-F8D4-4022-913B-98582A632F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52330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4F9D4-C686-45BF-9A09-82037D799DE6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BB99C-F8D4-4022-913B-98582A632F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9363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4F9D4-C686-45BF-9A09-82037D799DE6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BB99C-F8D4-4022-913B-98582A632F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392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4F9D4-C686-45BF-9A09-82037D799DE6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BB99C-F8D4-4022-913B-98582A632F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97862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4F9D4-C686-45BF-9A09-82037D799DE6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BB99C-F8D4-4022-913B-98582A632F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593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4F9D4-C686-45BF-9A09-82037D799DE6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BB99C-F8D4-4022-913B-98582A632F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95613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4F9D4-C686-45BF-9A09-82037D799DE6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BB99C-F8D4-4022-913B-98582A632F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9584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4F9D4-C686-45BF-9A09-82037D799DE6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BB99C-F8D4-4022-913B-98582A632F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7757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4F9D4-C686-45BF-9A09-82037D799DE6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BB99C-F8D4-4022-913B-98582A632F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758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4F9D4-C686-45BF-9A09-82037D799DE6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BB99C-F8D4-4022-913B-98582A632F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1486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4F9D4-C686-45BF-9A09-82037D799DE6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BB99C-F8D4-4022-913B-98582A632F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269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44F9D4-C686-45BF-9A09-82037D799DE6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BBB99C-F8D4-4022-913B-98582A632F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658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i="1" dirty="0" err="1" smtClean="0"/>
              <a:t>Present</a:t>
            </a:r>
            <a:r>
              <a:rPr lang="cs-CZ" i="1" dirty="0" smtClean="0"/>
              <a:t> </a:t>
            </a:r>
            <a:r>
              <a:rPr lang="cs-CZ" i="1" dirty="0" err="1"/>
              <a:t>C</a:t>
            </a:r>
            <a:r>
              <a:rPr lang="cs-CZ" i="1" dirty="0" err="1" smtClean="0"/>
              <a:t>ontinuous</a:t>
            </a:r>
            <a:endParaRPr lang="cs-CZ" i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564904"/>
            <a:ext cx="7227496" cy="1752600"/>
          </a:xfrm>
        </p:spPr>
        <p:txBody>
          <a:bodyPr>
            <a:normAutofit fontScale="92500" lnSpcReduction="10000"/>
          </a:bodyPr>
          <a:lstStyle/>
          <a:p>
            <a:pPr lvl="0" algn="l">
              <a:spcBef>
                <a:spcPts val="0"/>
              </a:spcBef>
            </a:pPr>
            <a:r>
              <a:rPr lang="cs-CZ" sz="2600" b="1" i="1" dirty="0">
                <a:solidFill>
                  <a:prstClr val="black"/>
                </a:solidFill>
              </a:rPr>
              <a:t>Název školy: ZŠ Karla Klíče v Hostinném</a:t>
            </a:r>
          </a:p>
          <a:p>
            <a:pPr lvl="0" algn="l">
              <a:spcBef>
                <a:spcPts val="0"/>
              </a:spcBef>
            </a:pPr>
            <a:r>
              <a:rPr lang="cs-CZ" sz="2600" b="1" i="1" dirty="0">
                <a:solidFill>
                  <a:prstClr val="black"/>
                </a:solidFill>
              </a:rPr>
              <a:t>Autor: Mgr. Alena Krátká</a:t>
            </a:r>
          </a:p>
          <a:p>
            <a:pPr lvl="0" algn="l">
              <a:spcBef>
                <a:spcPts val="0"/>
              </a:spcBef>
            </a:pPr>
            <a:r>
              <a:rPr lang="cs-CZ" sz="2600" b="1" i="1" dirty="0">
                <a:solidFill>
                  <a:prstClr val="black"/>
                </a:solidFill>
              </a:rPr>
              <a:t>Název: </a:t>
            </a:r>
            <a:r>
              <a:rPr lang="cs-CZ" sz="2600" b="1" i="1" dirty="0" smtClean="0">
                <a:solidFill>
                  <a:prstClr val="black"/>
                </a:solidFill>
              </a:rPr>
              <a:t>VY_32_INOVACE_08_A_12_Present </a:t>
            </a:r>
            <a:r>
              <a:rPr lang="cs-CZ" sz="2600" b="1" i="1" dirty="0" err="1" smtClean="0">
                <a:solidFill>
                  <a:prstClr val="black"/>
                </a:solidFill>
              </a:rPr>
              <a:t>Continuous</a:t>
            </a:r>
            <a:endParaRPr lang="cs-CZ" sz="2600" b="1" i="1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2600" b="1" i="1" dirty="0">
                <a:solidFill>
                  <a:prstClr val="black"/>
                </a:solidFill>
              </a:rPr>
              <a:t>Téma: Angličtina – prezentace</a:t>
            </a:r>
          </a:p>
          <a:p>
            <a:pPr lvl="0" algn="l">
              <a:spcBef>
                <a:spcPts val="0"/>
              </a:spcBef>
            </a:pPr>
            <a:r>
              <a:rPr lang="cs-CZ" sz="2600" b="1" i="1" dirty="0">
                <a:solidFill>
                  <a:prstClr val="black"/>
                </a:solidFill>
              </a:rPr>
              <a:t>Číslo projektu: CZ.1.07/1.4.00/21.21.2131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865293"/>
            <a:ext cx="7587536" cy="147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7226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i="1" dirty="0" err="1" smtClean="0"/>
              <a:t>Present</a:t>
            </a:r>
            <a:r>
              <a:rPr lang="cs-CZ" i="1" dirty="0" smtClean="0"/>
              <a:t> </a:t>
            </a:r>
            <a:r>
              <a:rPr lang="cs-CZ" i="1" dirty="0" err="1" smtClean="0"/>
              <a:t>continuous</a:t>
            </a:r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 err="1" smtClean="0"/>
              <a:t>affirmative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dirty="0" err="1" smtClean="0"/>
              <a:t>process</a:t>
            </a:r>
            <a:r>
              <a:rPr lang="cs-CZ" dirty="0" smtClean="0"/>
              <a:t>,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b="1" dirty="0" err="1" smtClean="0"/>
              <a:t>now</a:t>
            </a:r>
            <a:r>
              <a:rPr lang="cs-CZ" dirty="0" smtClean="0"/>
              <a:t>, </a:t>
            </a:r>
            <a:r>
              <a:rPr lang="cs-CZ" b="1" dirty="0" smtClean="0"/>
              <a:t>in </a:t>
            </a:r>
            <a:r>
              <a:rPr lang="cs-CZ" b="1" dirty="0" err="1" smtClean="0"/>
              <a:t>this</a:t>
            </a:r>
            <a:r>
              <a:rPr lang="cs-CZ" b="1" dirty="0" smtClean="0"/>
              <a:t> moment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2924944"/>
            <a:ext cx="26161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2927097"/>
            <a:ext cx="625492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AM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7944" y="2924943"/>
            <a:ext cx="1335494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READING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2937919"/>
            <a:ext cx="124264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A BOOK.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86654" y="4210582"/>
            <a:ext cx="1689630" cy="83099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/>
              <a:t>t</a:t>
            </a:r>
            <a:r>
              <a:rPr lang="cs-CZ" sz="2400" b="1" dirty="0" smtClean="0"/>
              <a:t>o </a:t>
            </a:r>
            <a:r>
              <a:rPr lang="cs-CZ" sz="2400" b="1" dirty="0" err="1" smtClean="0"/>
              <a:t>be</a:t>
            </a:r>
            <a:endParaRPr lang="cs-CZ" sz="2400" b="1" dirty="0" smtClean="0"/>
          </a:p>
          <a:p>
            <a:r>
              <a:rPr lang="cs-CZ" sz="2400" b="1" dirty="0" smtClean="0"/>
              <a:t>(</a:t>
            </a:r>
            <a:r>
              <a:rPr lang="cs-CZ" sz="2400" b="1" dirty="0" err="1" smtClean="0"/>
              <a:t>am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, are)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25055" y="4213215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+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211960" y="4213214"/>
            <a:ext cx="1435329" cy="4616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verb + </a:t>
            </a:r>
            <a:r>
              <a:rPr lang="cs-CZ" sz="2400" b="1" dirty="0" err="1" smtClean="0"/>
              <a:t>ing</a:t>
            </a:r>
            <a:endParaRPr lang="cs-CZ" sz="2400" b="1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2881051" y="3471669"/>
            <a:ext cx="468131" cy="6537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4739299" y="3477431"/>
            <a:ext cx="251930" cy="6537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208443" y="5791974"/>
            <a:ext cx="726161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YOU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304940" y="5791973"/>
            <a:ext cx="679994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ARE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264208" y="5792747"/>
            <a:ext cx="1335494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READING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84168" y="5788225"/>
            <a:ext cx="124264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A BOOK.</a:t>
            </a:r>
            <a:endParaRPr lang="cs-CZ" sz="2400" dirty="0"/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2673371" y="5157192"/>
            <a:ext cx="699207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4991229" y="4797152"/>
            <a:ext cx="1" cy="817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2458320" y="692696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+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182734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i="1" dirty="0" err="1" smtClean="0"/>
              <a:t>Present</a:t>
            </a:r>
            <a:r>
              <a:rPr lang="cs-CZ" i="1" dirty="0" smtClean="0"/>
              <a:t> </a:t>
            </a:r>
            <a:r>
              <a:rPr lang="cs-CZ" i="1" dirty="0" err="1" smtClean="0"/>
              <a:t>continuous</a:t>
            </a:r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 smtClean="0"/>
              <a:t>negative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692696"/>
            <a:ext cx="35779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-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7824" y="2782184"/>
            <a:ext cx="26161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2775667"/>
            <a:ext cx="625492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AM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18628" y="2629095"/>
            <a:ext cx="1115455" cy="646331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NOT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2782184"/>
            <a:ext cx="1335494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READING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12160" y="2773494"/>
            <a:ext cx="124264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A BOOK.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86726" y="4271392"/>
            <a:ext cx="1689630" cy="83099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to </a:t>
            </a:r>
            <a:r>
              <a:rPr lang="cs-CZ" sz="2400" b="1" dirty="0" err="1" smtClean="0"/>
              <a:t>be</a:t>
            </a:r>
            <a:endParaRPr lang="cs-CZ" sz="2400" b="1" dirty="0" smtClean="0"/>
          </a:p>
          <a:p>
            <a:r>
              <a:rPr lang="cs-CZ" sz="2400" b="1" dirty="0" smtClean="0"/>
              <a:t>(</a:t>
            </a:r>
            <a:r>
              <a:rPr lang="cs-CZ" sz="2400" b="1" dirty="0" err="1" smtClean="0"/>
              <a:t>am</a:t>
            </a:r>
            <a:r>
              <a:rPr lang="cs-CZ" sz="2400" b="1" dirty="0" smtClean="0"/>
              <a:t>, are,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)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069282" y="4479940"/>
            <a:ext cx="1276503" cy="4616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negative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80018" y="4456057"/>
            <a:ext cx="1435329" cy="4616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/>
              <a:t>v</a:t>
            </a:r>
            <a:r>
              <a:rPr lang="cs-CZ" sz="2400" b="1" dirty="0" smtClean="0"/>
              <a:t>erb + </a:t>
            </a:r>
            <a:r>
              <a:rPr lang="cs-CZ" sz="2400" b="1" dirty="0" err="1" smtClean="0"/>
              <a:t>ing</a:t>
            </a:r>
            <a:endParaRPr lang="cs-CZ" sz="2400" b="1" dirty="0"/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2492770" y="3257282"/>
            <a:ext cx="1" cy="91440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3923928" y="3356992"/>
            <a:ext cx="771053" cy="81469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5555985" y="3356992"/>
            <a:ext cx="914400" cy="91440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1115616" y="5517232"/>
            <a:ext cx="527709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HE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072834" y="5517232"/>
            <a:ext cx="402674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IS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943901" y="5535867"/>
            <a:ext cx="729430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NOT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897229" y="5536664"/>
            <a:ext cx="1335494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READING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448895" y="5536664"/>
            <a:ext cx="124264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A BOOK.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37289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85185E-6 L -0.1717 -0.00231 " pathEditMode="relative" rAng="0" ptsTypes="AA">
                                      <p:cBhvr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94" y="-11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4.44444E-6 L -0.13386 -0.00115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-69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1" grpId="0" animBg="1"/>
      <p:bldP spid="12" grpId="0" animBg="1"/>
      <p:bldP spid="13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i="1" dirty="0" err="1" smtClean="0"/>
              <a:t>Present</a:t>
            </a:r>
            <a:r>
              <a:rPr lang="cs-CZ" i="1" dirty="0" smtClean="0"/>
              <a:t> </a:t>
            </a:r>
            <a:r>
              <a:rPr lang="cs-CZ" i="1" dirty="0" err="1" smtClean="0"/>
              <a:t>continuous</a:t>
            </a:r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 err="1" smtClean="0"/>
              <a:t>question</a:t>
            </a:r>
            <a:endParaRPr lang="cs-CZ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2905472"/>
            <a:ext cx="26161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627784" y="2905472"/>
            <a:ext cx="625492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AM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2934510"/>
            <a:ext cx="1335494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READING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2905471"/>
            <a:ext cx="1165704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A BOOK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88224" y="2914659"/>
            <a:ext cx="26161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55362" y="2905470"/>
            <a:ext cx="327334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?</a:t>
            </a:r>
            <a:endParaRPr lang="cs-CZ" sz="2400" dirty="0"/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1619672" y="3501008"/>
            <a:ext cx="216024" cy="72008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282" y="4255088"/>
            <a:ext cx="1865538" cy="1012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4" name="Přímá spojnice se šipkou 13"/>
          <p:cNvCxnSpPr/>
          <p:nvPr/>
        </p:nvCxnSpPr>
        <p:spPr>
          <a:xfrm>
            <a:off x="4303643" y="3501008"/>
            <a:ext cx="667747" cy="64807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347665" y="4456056"/>
            <a:ext cx="1435329" cy="4616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/>
              <a:t>v</a:t>
            </a:r>
            <a:r>
              <a:rPr lang="cs-CZ" sz="2400" b="1" dirty="0" smtClean="0"/>
              <a:t>erb + </a:t>
            </a:r>
            <a:r>
              <a:rPr lang="cs-CZ" sz="2400" b="1" dirty="0" err="1" smtClean="0"/>
              <a:t>ing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85190" y="4461268"/>
            <a:ext cx="1936171" cy="4616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person, </a:t>
            </a:r>
            <a:r>
              <a:rPr lang="cs-CZ" sz="2400" b="1" dirty="0" err="1" smtClean="0"/>
              <a:t>name</a:t>
            </a:r>
            <a:endParaRPr lang="cs-CZ" sz="2400" b="1" dirty="0"/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253275" y="3501008"/>
            <a:ext cx="0" cy="86409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1331640" y="6093296"/>
            <a:ext cx="694421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ARE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328790" y="6093295"/>
            <a:ext cx="614271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WE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310612" y="6093296"/>
            <a:ext cx="1335494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READING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065329" y="6093294"/>
            <a:ext cx="13773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A BOOK ?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523035" y="692696"/>
            <a:ext cx="445956" cy="76944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b="1" dirty="0" smtClean="0"/>
              <a:t>?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533012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07407E-6 L 0.11181 0.0009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90" y="4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882 0.00093 L -0.0059 0.01621 C -0.0132 0.01968 -0.02396 0.02176 -0.03524 0.02176 C -0.04809 0.02176 -0.05833 0.01968 -0.06563 0.01621 L -0.09983 0.00093 " pathEditMode="relative" rAng="0" ptsTypes="FffFF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41" y="1042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9" grpId="0" animBg="1"/>
      <p:bldP spid="17" grpId="0" animBg="1"/>
      <p:bldP spid="16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i="1" dirty="0" smtClean="0"/>
              <a:t>Make </a:t>
            </a:r>
            <a:r>
              <a:rPr lang="cs-CZ" i="1" dirty="0" err="1" smtClean="0"/>
              <a:t>sentences</a:t>
            </a:r>
            <a:r>
              <a:rPr lang="cs-CZ" i="1" dirty="0" smtClean="0"/>
              <a:t>.</a:t>
            </a:r>
            <a:endParaRPr lang="cs-CZ" i="1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00808"/>
            <a:ext cx="1689051" cy="1689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5666" y="1760659"/>
            <a:ext cx="1740349" cy="17403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60659"/>
            <a:ext cx="3024336" cy="2039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3171" y="4221088"/>
            <a:ext cx="2377295" cy="15731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99723"/>
            <a:ext cx="1195721" cy="1884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78585" y="2882553"/>
            <a:ext cx="64152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err="1" smtClean="0"/>
              <a:t>She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81380" y="3039343"/>
            <a:ext cx="53091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He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97431" y="3316874"/>
            <a:ext cx="788677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err="1" smtClean="0"/>
              <a:t>They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61882" y="3802772"/>
            <a:ext cx="601383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err="1" smtClean="0"/>
              <a:t>We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32240" y="4264437"/>
            <a:ext cx="63613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err="1" smtClean="0"/>
              <a:t>You</a:t>
            </a:r>
            <a:endParaRPr lang="cs-CZ" sz="2400" dirty="0"/>
          </a:p>
        </p:txBody>
      </p:sp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5478" y="3778539"/>
            <a:ext cx="1600376" cy="2565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246266" y="3816007"/>
            <a:ext cx="36420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err="1" smtClean="0"/>
              <a:t>It</a:t>
            </a:r>
            <a:endParaRPr lang="cs-CZ" sz="2400" dirty="0"/>
          </a:p>
        </p:txBody>
      </p:sp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91" y="3898200"/>
            <a:ext cx="2481717" cy="28682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316032" y="3898200"/>
            <a:ext cx="26161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65670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latin typeface="+mn-lt"/>
              </a:rPr>
              <a:t>Anotace</a:t>
            </a:r>
            <a:endParaRPr lang="cs-CZ" i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Tato prezentace je určena pro žáky </a:t>
            </a:r>
            <a:r>
              <a:rPr lang="cs-CZ" sz="2800" dirty="0" smtClean="0">
                <a:solidFill>
                  <a:prstClr val="black"/>
                </a:solidFill>
              </a:rPr>
              <a:t>5.ročníku základních </a:t>
            </a:r>
            <a:r>
              <a:rPr lang="cs-CZ" sz="2800" dirty="0">
                <a:solidFill>
                  <a:prstClr val="black"/>
                </a:solidFill>
              </a:rPr>
              <a:t>škol. </a:t>
            </a:r>
            <a:r>
              <a:rPr lang="cs-CZ" sz="2800" dirty="0" smtClean="0">
                <a:solidFill>
                  <a:prstClr val="black"/>
                </a:solidFill>
              </a:rPr>
              <a:t>Žáci se naučí nový gramatický čas sloves, a to přítomný čas průběhový. Naučí se tvořit kladnou větu, zápornou větu i otázku. Tvoření vět v tomto čase si také procvičí.</a:t>
            </a:r>
            <a:endParaRPr lang="cs-CZ" sz="5400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sz="5400" i="1" dirty="0">
                <a:solidFill>
                  <a:prstClr val="black"/>
                </a:solidFill>
              </a:rPr>
              <a:t>Použité zdroje</a:t>
            </a:r>
          </a:p>
          <a:p>
            <a:pPr marL="0" lvl="0" indent="0">
              <a:buNone/>
            </a:pPr>
            <a:r>
              <a:rPr lang="cs-CZ" sz="3000" dirty="0">
                <a:solidFill>
                  <a:prstClr val="black"/>
                </a:solidFill>
              </a:rPr>
              <a:t>Veškeré použité obrázky jsou dostupné  z http://office.microsoft.com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3066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0979337"/>
              </p:ext>
            </p:extLst>
          </p:nvPr>
        </p:nvGraphicFramePr>
        <p:xfrm>
          <a:off x="457200" y="1600200"/>
          <a:ext cx="8229600" cy="3719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Identifikační tabulka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Alena Krátká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29.10.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dne:    30.10. 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třídě: </a:t>
                      </a:r>
                      <a:r>
                        <a:rPr lang="cs-CZ" dirty="0" smtClean="0"/>
                        <a:t>5.B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Cizí</a:t>
                      </a:r>
                      <a:r>
                        <a:rPr lang="cs-CZ" baseline="0" dirty="0" smtClean="0"/>
                        <a:t> jazyk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Tématická</a:t>
                      </a:r>
                      <a:r>
                        <a:rPr lang="cs-CZ" dirty="0" smtClean="0"/>
                        <a:t>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Angličtina</a:t>
                      </a:r>
                      <a:r>
                        <a:rPr lang="cs-CZ" baseline="0" dirty="0" smtClean="0"/>
                        <a:t> - 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Present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Continuous</a:t>
                      </a:r>
                      <a:endParaRPr lang="cs-CZ" dirty="0"/>
                    </a:p>
                  </a:txBody>
                  <a:tcPr/>
                </a:tc>
              </a:tr>
              <a:tr h="75308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Present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continuous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affirmative</a:t>
                      </a:r>
                      <a:r>
                        <a:rPr lang="cs-CZ" baseline="0" dirty="0" smtClean="0"/>
                        <a:t>, negative, </a:t>
                      </a:r>
                      <a:r>
                        <a:rPr lang="cs-CZ" baseline="0" dirty="0" err="1" smtClean="0"/>
                        <a:t>question</a:t>
                      </a:r>
                      <a:r>
                        <a:rPr lang="cs-CZ" baseline="0" dirty="0" smtClean="0"/>
                        <a:t>, verb, -</a:t>
                      </a:r>
                      <a:r>
                        <a:rPr lang="cs-CZ" baseline="0" dirty="0" err="1" smtClean="0"/>
                        <a:t>ing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0956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249</Words>
  <Application>Microsoft Office PowerPoint</Application>
  <PresentationFormat>Předvádění na obrazovce (4:3)</PresentationFormat>
  <Paragraphs>84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Present Continuous</vt:lpstr>
      <vt:lpstr>Present continuous affirmative</vt:lpstr>
      <vt:lpstr>Present continuous negative</vt:lpstr>
      <vt:lpstr>Present continuous question</vt:lpstr>
      <vt:lpstr>Make sentences.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continuous</dc:title>
  <dc:creator>Alena Pavolková</dc:creator>
  <cp:lastModifiedBy>Alena Pavolková</cp:lastModifiedBy>
  <cp:revision>11</cp:revision>
  <dcterms:created xsi:type="dcterms:W3CDTF">2013-08-28T18:52:18Z</dcterms:created>
  <dcterms:modified xsi:type="dcterms:W3CDTF">2013-08-29T16:31:54Z</dcterms:modified>
</cp:coreProperties>
</file>