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FA1D9-CB3B-42B1-BC15-E72AAEA2A704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561F2-169C-4F6F-A32F-B63F802131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3617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FA1D9-CB3B-42B1-BC15-E72AAEA2A704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561F2-169C-4F6F-A32F-B63F802131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178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FA1D9-CB3B-42B1-BC15-E72AAEA2A704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561F2-169C-4F6F-A32F-B63F802131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6689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FA1D9-CB3B-42B1-BC15-E72AAEA2A704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561F2-169C-4F6F-A32F-B63F802131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455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FA1D9-CB3B-42B1-BC15-E72AAEA2A704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561F2-169C-4F6F-A32F-B63F802131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7453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FA1D9-CB3B-42B1-BC15-E72AAEA2A704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561F2-169C-4F6F-A32F-B63F802131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2426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FA1D9-CB3B-42B1-BC15-E72AAEA2A704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561F2-169C-4F6F-A32F-B63F802131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0579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FA1D9-CB3B-42B1-BC15-E72AAEA2A704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561F2-169C-4F6F-A32F-B63F802131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2283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FA1D9-CB3B-42B1-BC15-E72AAEA2A704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561F2-169C-4F6F-A32F-B63F802131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9127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FA1D9-CB3B-42B1-BC15-E72AAEA2A704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561F2-169C-4F6F-A32F-B63F802131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9801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FA1D9-CB3B-42B1-BC15-E72AAEA2A704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561F2-169C-4F6F-A32F-B63F802131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7544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EFA1D9-CB3B-42B1-BC15-E72AAEA2A704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8561F2-169C-4F6F-A32F-B63F802131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1821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12" Type="http://schemas.openxmlformats.org/officeDocument/2006/relationships/image" Target="../media/image10.em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11" Type="http://schemas.openxmlformats.org/officeDocument/2006/relationships/image" Target="../media/image9.emf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emf"/><Relationship Id="rId13" Type="http://schemas.openxmlformats.org/officeDocument/2006/relationships/image" Target="../media/image6.png"/><Relationship Id="rId18" Type="http://schemas.openxmlformats.org/officeDocument/2006/relationships/image" Target="../media/image30.emf"/><Relationship Id="rId3" Type="http://schemas.openxmlformats.org/officeDocument/2006/relationships/image" Target="../media/image20.emf"/><Relationship Id="rId7" Type="http://schemas.openxmlformats.org/officeDocument/2006/relationships/image" Target="../media/image24.emf"/><Relationship Id="rId12" Type="http://schemas.openxmlformats.org/officeDocument/2006/relationships/image" Target="../media/image7.png"/><Relationship Id="rId17" Type="http://schemas.openxmlformats.org/officeDocument/2006/relationships/image" Target="../media/image2.png"/><Relationship Id="rId2" Type="http://schemas.openxmlformats.org/officeDocument/2006/relationships/image" Target="../media/image19.emf"/><Relationship Id="rId16" Type="http://schemas.openxmlformats.org/officeDocument/2006/relationships/image" Target="../media/image29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emf"/><Relationship Id="rId11" Type="http://schemas.openxmlformats.org/officeDocument/2006/relationships/image" Target="../media/image9.emf"/><Relationship Id="rId5" Type="http://schemas.openxmlformats.org/officeDocument/2006/relationships/image" Target="../media/image22.emf"/><Relationship Id="rId15" Type="http://schemas.openxmlformats.org/officeDocument/2006/relationships/image" Target="../media/image28.emf"/><Relationship Id="rId10" Type="http://schemas.openxmlformats.org/officeDocument/2006/relationships/image" Target="../media/image27.emf"/><Relationship Id="rId4" Type="http://schemas.openxmlformats.org/officeDocument/2006/relationships/image" Target="../media/image21.emf"/><Relationship Id="rId9" Type="http://schemas.openxmlformats.org/officeDocument/2006/relationships/image" Target="../media/image26.emf"/><Relationship Id="rId14" Type="http://schemas.openxmlformats.org/officeDocument/2006/relationships/hyperlink" Target="http://www.youtube.com/watch?v=x5Lig67t2xg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2656"/>
            <a:ext cx="7772400" cy="1470025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Weather</a:t>
            </a:r>
            <a:r>
              <a:rPr lang="cs-CZ" dirty="0" smtClean="0"/>
              <a:t>, </a:t>
            </a:r>
            <a:r>
              <a:rPr lang="cs-CZ" dirty="0" err="1" smtClean="0"/>
              <a:t>Seasons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2204864"/>
            <a:ext cx="6400800" cy="1752600"/>
          </a:xfrm>
        </p:spPr>
        <p:txBody>
          <a:bodyPr>
            <a:normAutofit fontScale="77500" lnSpcReduction="20000"/>
          </a:bodyPr>
          <a:lstStyle/>
          <a:p>
            <a:pPr lvl="0" algn="l">
              <a:spcBef>
                <a:spcPts val="0"/>
              </a:spcBef>
            </a:pPr>
            <a:r>
              <a:rPr lang="cs-CZ" sz="2800" dirty="0">
                <a:solidFill>
                  <a:prstClr val="black"/>
                </a:solidFill>
              </a:rPr>
              <a:t>Název školy: ZŠ Karla Klíče v Hostinném</a:t>
            </a:r>
          </a:p>
          <a:p>
            <a:pPr lvl="0" algn="l">
              <a:spcBef>
                <a:spcPts val="0"/>
              </a:spcBef>
            </a:pPr>
            <a:r>
              <a:rPr lang="cs-CZ" sz="2800" dirty="0">
                <a:solidFill>
                  <a:prstClr val="black"/>
                </a:solidFill>
              </a:rPr>
              <a:t>Autor: Mgr. Alena Krátká</a:t>
            </a:r>
          </a:p>
          <a:p>
            <a:pPr lvl="0" algn="l">
              <a:spcBef>
                <a:spcPts val="0"/>
              </a:spcBef>
            </a:pPr>
            <a:r>
              <a:rPr lang="cs-CZ" sz="2800" dirty="0">
                <a:solidFill>
                  <a:prstClr val="black"/>
                </a:solidFill>
              </a:rPr>
              <a:t>Název: </a:t>
            </a:r>
            <a:r>
              <a:rPr lang="cs-CZ" sz="2800" dirty="0" smtClean="0">
                <a:solidFill>
                  <a:prstClr val="black"/>
                </a:solidFill>
              </a:rPr>
              <a:t>VY_32_INOVACE_08_A_13_Weather, </a:t>
            </a:r>
            <a:r>
              <a:rPr lang="cs-CZ" sz="2800" dirty="0" err="1" smtClean="0">
                <a:solidFill>
                  <a:prstClr val="black"/>
                </a:solidFill>
              </a:rPr>
              <a:t>seasons</a:t>
            </a:r>
            <a:endParaRPr lang="cs-CZ" sz="2800" dirty="0">
              <a:solidFill>
                <a:prstClr val="black"/>
              </a:solidFill>
            </a:endParaRPr>
          </a:p>
          <a:p>
            <a:pPr lvl="0" algn="l">
              <a:spcBef>
                <a:spcPts val="0"/>
              </a:spcBef>
            </a:pPr>
            <a:r>
              <a:rPr lang="cs-CZ" sz="2800" dirty="0">
                <a:solidFill>
                  <a:prstClr val="black"/>
                </a:solidFill>
              </a:rPr>
              <a:t>Téma: Angličtina – prezentace</a:t>
            </a:r>
          </a:p>
          <a:p>
            <a:pPr lvl="0" algn="l">
              <a:spcBef>
                <a:spcPts val="0"/>
              </a:spcBef>
            </a:pPr>
            <a:r>
              <a:rPr lang="cs-CZ" sz="2800" dirty="0">
                <a:solidFill>
                  <a:prstClr val="black"/>
                </a:solidFill>
              </a:rPr>
              <a:t>Číslo projektu: CZ.1.07/1.4.00/21.21.2131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865293"/>
            <a:ext cx="7587536" cy="147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9615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err="1" smtClean="0"/>
              <a:t>Weather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100" dirty="0" err="1" smtClean="0"/>
              <a:t>Match</a:t>
            </a:r>
            <a:r>
              <a:rPr lang="cs-CZ" sz="3100" dirty="0" smtClean="0"/>
              <a:t> </a:t>
            </a:r>
            <a:r>
              <a:rPr lang="cs-CZ" sz="3100" dirty="0" err="1" smtClean="0"/>
              <a:t>the</a:t>
            </a:r>
            <a:r>
              <a:rPr lang="cs-CZ" sz="3100" dirty="0" smtClean="0"/>
              <a:t> </a:t>
            </a:r>
            <a:r>
              <a:rPr lang="cs-CZ" sz="3100" dirty="0" err="1" smtClean="0"/>
              <a:t>pictures</a:t>
            </a:r>
            <a:r>
              <a:rPr lang="cs-CZ" sz="3100" dirty="0" smtClean="0"/>
              <a:t> to </a:t>
            </a:r>
            <a:r>
              <a:rPr lang="cs-CZ" sz="3100" dirty="0" err="1" smtClean="0"/>
              <a:t>the</a:t>
            </a:r>
            <a:r>
              <a:rPr lang="cs-CZ" sz="3100" dirty="0" smtClean="0"/>
              <a:t> </a:t>
            </a:r>
            <a:r>
              <a:rPr lang="cs-CZ" sz="3100" dirty="0" err="1" smtClean="0"/>
              <a:t>words</a:t>
            </a:r>
            <a:r>
              <a:rPr lang="cs-CZ" sz="3100" dirty="0" smtClean="0"/>
              <a:t>.</a:t>
            </a:r>
            <a:endParaRPr lang="cs-CZ" sz="3100" dirty="0"/>
          </a:p>
        </p:txBody>
      </p:sp>
      <p:pic>
        <p:nvPicPr>
          <p:cNvPr id="1026" name="Picture 2" descr="C:\Users\Alena\AppData\Local\Microsoft\Windows\Temporary Internet Files\Content.IE5\GRUH3Z7J\MC900432590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43" y="3227977"/>
            <a:ext cx="884284" cy="884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lena\AppData\Local\Microsoft\Windows\Temporary Internet Files\Content.IE5\QD761AIH\MC900431597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244" y="2397828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lena\AppData\Local\Microsoft\Windows\Temporary Internet Files\Content.IE5\2P8YCWO4\MC900432589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96" y="1482993"/>
            <a:ext cx="781179" cy="781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lena\AppData\Local\Microsoft\Windows\Temporary Internet Files\Content.IE5\BAGOXL1F\MC900432591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43" y="4847638"/>
            <a:ext cx="914286" cy="914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lena\AppData\Local\Microsoft\Windows\Temporary Internet Files\Content.IE5\X6IU0RSN\MC900432587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95" y="4082275"/>
            <a:ext cx="765363" cy="765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6943884" y="1629583"/>
            <a:ext cx="1099494" cy="487998"/>
          </a:xfr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i="1" dirty="0" err="1" smtClean="0"/>
              <a:t>Cloudy</a:t>
            </a:r>
            <a:endParaRPr lang="cs-CZ" i="1" dirty="0" smtClean="0"/>
          </a:p>
          <a:p>
            <a:pPr marL="0" indent="0">
              <a:buNone/>
            </a:pPr>
            <a:endParaRPr lang="cs-CZ" i="1" dirty="0"/>
          </a:p>
        </p:txBody>
      </p:sp>
      <p:pic>
        <p:nvPicPr>
          <p:cNvPr id="1034" name="Picture 10" descr="C:\Users\Alena\AppData\Local\Microsoft\Windows\Temporary Internet Files\Content.IE5\KJRR8XUJ\MC900432588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53" y="5810278"/>
            <a:ext cx="1029522" cy="102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948264" y="2244339"/>
            <a:ext cx="1020815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i="1" dirty="0" err="1" smtClean="0"/>
              <a:t>Rainy</a:t>
            </a:r>
            <a:endParaRPr lang="cs-CZ" sz="2800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54787" y="3559055"/>
            <a:ext cx="1207767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i="1" dirty="0" err="1" smtClean="0"/>
              <a:t>Stormy</a:t>
            </a:r>
            <a:endParaRPr lang="cs-CZ" sz="2800" i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505781" y="4207263"/>
            <a:ext cx="2060116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i="1" dirty="0" err="1" smtClean="0"/>
              <a:t>Partly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cloudy</a:t>
            </a:r>
            <a:endParaRPr lang="cs-CZ" sz="2800" i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009124" y="4847638"/>
            <a:ext cx="1053430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i="1" dirty="0" smtClean="0"/>
              <a:t>Sunny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7004375" y="6131255"/>
            <a:ext cx="1420453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i="1" dirty="0" err="1" smtClean="0"/>
              <a:t>Snowing</a:t>
            </a:r>
            <a:endParaRPr lang="cs-CZ" sz="2800" i="1" dirty="0"/>
          </a:p>
        </p:txBody>
      </p:sp>
      <p:pic>
        <p:nvPicPr>
          <p:cNvPr id="14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664279" y="476672"/>
            <a:ext cx="609600" cy="609600"/>
          </a:xfrm>
          <a:prstGeom prst="rect">
            <a:avLst/>
          </a:prstGeom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011" y="1569808"/>
            <a:ext cx="1061797" cy="694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6138446"/>
            <a:ext cx="1008112" cy="697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TextovéPole 25"/>
          <p:cNvSpPr txBox="1"/>
          <p:nvPr/>
        </p:nvSpPr>
        <p:spPr>
          <a:xfrm>
            <a:off x="7082301" y="5500314"/>
            <a:ext cx="822661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i="1" dirty="0" err="1" smtClean="0"/>
              <a:t>Cold</a:t>
            </a:r>
            <a:endParaRPr lang="cs-CZ" sz="2800" i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082301" y="2876062"/>
            <a:ext cx="713657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i="1" dirty="0" smtClean="0"/>
              <a:t>Hot</a:t>
            </a:r>
            <a:endParaRPr lang="cs-CZ" sz="2800" i="1" dirty="0"/>
          </a:p>
        </p:txBody>
      </p:sp>
    </p:spTree>
    <p:extLst>
      <p:ext uri="{BB962C8B-B14F-4D97-AF65-F5344CB8AC3E}">
        <p14:creationId xmlns:p14="http://schemas.microsoft.com/office/powerpoint/2010/main" val="625489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 L 0.6257 0.150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285" y="7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438 0.02106 L 0.44861 0.1835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12" y="8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85185E-6 L 0.64028 0.4893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014" y="24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7037E-6 L 0.64983 0.4060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83" y="2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59259E-6 L 0.56718 0.0062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51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11111E-6 L 0.60885 -0.49421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434" y="-2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22222E-6 L 0.62257 -0.5481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28" y="-27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48148E-6 L 0.45052 -0.08241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17" y="-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weather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84784"/>
            <a:ext cx="2514575" cy="1642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536" y="1484784"/>
            <a:ext cx="2592288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41" y="4221088"/>
            <a:ext cx="2450115" cy="1788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536" y="4277132"/>
            <a:ext cx="2652512" cy="1676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154142" y="6263173"/>
            <a:ext cx="2954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________________________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03352" y="3555642"/>
            <a:ext cx="2954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________________________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56069" y="6237312"/>
            <a:ext cx="2954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________________________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08470" y="3555642"/>
            <a:ext cx="2954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327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2026568" cy="724942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err="1" smtClean="0"/>
              <a:t>Seasons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061824"/>
            <a:ext cx="3481267" cy="2264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052736"/>
            <a:ext cx="2682322" cy="2403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8089" y="3537298"/>
            <a:ext cx="2139802" cy="3002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537298"/>
            <a:ext cx="2578218" cy="2817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25892" y="2636912"/>
            <a:ext cx="1258678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b="1" dirty="0" err="1" smtClean="0">
                <a:solidFill>
                  <a:schemeClr val="tx1"/>
                </a:solidFill>
              </a:rPr>
              <a:t>Spring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213062" y="2808125"/>
            <a:ext cx="1568058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b="1" dirty="0" err="1" smtClean="0"/>
              <a:t>Autumn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25892" y="5229200"/>
            <a:ext cx="1617751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b="1" dirty="0" err="1" smtClean="0"/>
              <a:t>Summer</a:t>
            </a:r>
            <a:endParaRPr lang="cs-CZ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7222871" y="5038428"/>
            <a:ext cx="1363707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Winter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830717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8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147248" cy="1080120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3600" dirty="0" err="1" smtClean="0"/>
              <a:t>Choose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pictures</a:t>
            </a:r>
            <a:r>
              <a:rPr lang="cs-CZ" sz="3600" dirty="0" smtClean="0"/>
              <a:t> and </a:t>
            </a:r>
            <a:r>
              <a:rPr lang="cs-CZ" sz="3600" dirty="0" err="1" smtClean="0"/>
              <a:t>describe</a:t>
            </a:r>
            <a:r>
              <a:rPr lang="cs-CZ" sz="3600" dirty="0" smtClean="0"/>
              <a:t> a </a:t>
            </a:r>
            <a:r>
              <a:rPr lang="cs-CZ" sz="3600" dirty="0" err="1" smtClean="0"/>
              <a:t>season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885" y="2747957"/>
            <a:ext cx="1099011" cy="1137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664" y="4242125"/>
            <a:ext cx="1217453" cy="107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725" y="1293255"/>
            <a:ext cx="1222015" cy="1177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146" y="1348416"/>
            <a:ext cx="1307097" cy="1436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725" y="5343916"/>
            <a:ext cx="1103190" cy="1487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860" y="4076299"/>
            <a:ext cx="1994710" cy="1121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119282" flipV="1">
            <a:off x="4433122" y="1694897"/>
            <a:ext cx="1537083" cy="894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9" name="Picture 1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9751" y="3052499"/>
            <a:ext cx="1579958" cy="1385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0" name="Picture 14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852" y="3345506"/>
            <a:ext cx="2088008" cy="1755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90" y="5629828"/>
            <a:ext cx="1878077" cy="1228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0" descr="C:\Users\Alena\AppData\Local\Microsoft\Windows\Temporary Internet Files\Content.IE5\KJRR8XUJ\MC900432588[1]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902" y="5679029"/>
            <a:ext cx="1029522" cy="102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C:\Users\Alena\AppData\Local\Microsoft\Windows\Temporary Internet Files\Content.IE5\X6IU0RSN\MC900432587[1]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941" y="3160750"/>
            <a:ext cx="765363" cy="765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1" name="Picture 15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3774" y="4797151"/>
            <a:ext cx="1487921" cy="1763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2" name="Picture 16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7512" y="5101385"/>
            <a:ext cx="1091401" cy="160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 descr="C:\Users\Alena\AppData\Local\Microsoft\Windows\Temporary Internet Files\Content.IE5\GRUH3Z7J\MC900432590[1]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7956" y="2718608"/>
            <a:ext cx="884284" cy="884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621" y="1399291"/>
            <a:ext cx="1336113" cy="1440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816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800" dirty="0">
                <a:solidFill>
                  <a:prstClr val="black"/>
                </a:solidFill>
                <a:latin typeface="Bradley Hand ITC" pitchFamily="66" charset="0"/>
              </a:rPr>
              <a:t>	</a:t>
            </a:r>
            <a:r>
              <a:rPr lang="cs-CZ" sz="2600" dirty="0">
                <a:solidFill>
                  <a:prstClr val="black"/>
                </a:solidFill>
              </a:rPr>
              <a:t>Tato prezentace je určena pro žáky </a:t>
            </a:r>
            <a:r>
              <a:rPr lang="cs-CZ" sz="2600" dirty="0" smtClean="0">
                <a:solidFill>
                  <a:prstClr val="black"/>
                </a:solidFill>
              </a:rPr>
              <a:t>5.ročníku </a:t>
            </a:r>
            <a:r>
              <a:rPr lang="cs-CZ" sz="2600" dirty="0">
                <a:solidFill>
                  <a:prstClr val="black"/>
                </a:solidFill>
              </a:rPr>
              <a:t>(resp. 3. ročníku) základních škol. </a:t>
            </a:r>
            <a:r>
              <a:rPr lang="cs-CZ" sz="2600" dirty="0" smtClean="0">
                <a:solidFill>
                  <a:prstClr val="black"/>
                </a:solidFill>
              </a:rPr>
              <a:t>Žáci si osvojí jednak názvy počasí a jednak názvy ročních období. Procvičí si konverzaci na  dané téma. Pod obrázkem lyžaře na 5. snímku je uložen hypertextový odkaz na dětskou anglickou písničku o ročních obdobích.</a:t>
            </a:r>
          </a:p>
          <a:p>
            <a:pPr marL="0" lvl="0" indent="0">
              <a:buNone/>
            </a:pPr>
            <a:endParaRPr lang="cs-CZ" sz="2600" dirty="0" smtClean="0">
              <a:solidFill>
                <a:prstClr val="black"/>
              </a:solidFill>
            </a:endParaRPr>
          </a:p>
          <a:p>
            <a:pPr marL="0" lvl="0" indent="0" algn="ctr">
              <a:buNone/>
            </a:pPr>
            <a:r>
              <a:rPr lang="cs-CZ" sz="2600" dirty="0" smtClean="0">
                <a:solidFill>
                  <a:prstClr val="black"/>
                </a:solidFill>
              </a:rPr>
              <a:t>Použité </a:t>
            </a:r>
            <a:r>
              <a:rPr lang="cs-CZ" sz="2600" dirty="0">
                <a:solidFill>
                  <a:prstClr val="black"/>
                </a:solidFill>
              </a:rPr>
              <a:t>zdroje</a:t>
            </a:r>
          </a:p>
          <a:p>
            <a:pPr marL="0" lvl="0" indent="0">
              <a:buNone/>
            </a:pPr>
            <a:r>
              <a:rPr lang="cs-CZ" sz="2600" dirty="0">
                <a:solidFill>
                  <a:prstClr val="black"/>
                </a:solidFill>
              </a:rPr>
              <a:t>Veškeré použité obrázky jsou dostupné  z http://office.microsoft.com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5298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3748728"/>
              </p:ext>
            </p:extLst>
          </p:nvPr>
        </p:nvGraphicFramePr>
        <p:xfrm>
          <a:off x="457200" y="1600200"/>
          <a:ext cx="8229600" cy="4155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Identifikační tabulka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Alena Krátká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5.12. 2012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baseline="0" dirty="0" smtClean="0"/>
                        <a:t> dne:    </a:t>
                      </a:r>
                      <a:r>
                        <a:rPr lang="cs-CZ" baseline="0" dirty="0" smtClean="0"/>
                        <a:t>6.12. 2012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třídě: </a:t>
                      </a:r>
                      <a:r>
                        <a:rPr lang="cs-CZ" dirty="0" smtClean="0"/>
                        <a:t>5.B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Jazyk a jazyková komunikace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Cizí</a:t>
                      </a:r>
                      <a:r>
                        <a:rPr lang="cs-CZ" baseline="0" dirty="0" smtClean="0"/>
                        <a:t> jazyk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Tématická</a:t>
                      </a:r>
                      <a:r>
                        <a:rPr lang="cs-CZ" dirty="0" smtClean="0"/>
                        <a:t>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Angličtina</a:t>
                      </a:r>
                      <a:r>
                        <a:rPr lang="cs-CZ" baseline="0" dirty="0" smtClean="0"/>
                        <a:t> - prezentace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Weather</a:t>
                      </a:r>
                      <a:r>
                        <a:rPr lang="cs-CZ" dirty="0" smtClean="0"/>
                        <a:t>,</a:t>
                      </a:r>
                      <a:r>
                        <a:rPr lang="cs-CZ" baseline="0" dirty="0" smtClean="0"/>
                        <a:t>  </a:t>
                      </a:r>
                      <a:r>
                        <a:rPr lang="cs-CZ" baseline="0" dirty="0" err="1" smtClean="0"/>
                        <a:t>Seasons</a:t>
                      </a:r>
                      <a:endParaRPr lang="cs-CZ" dirty="0"/>
                    </a:p>
                  </a:txBody>
                  <a:tcPr/>
                </a:tc>
              </a:tr>
              <a:tr h="753080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Weather</a:t>
                      </a:r>
                      <a:r>
                        <a:rPr lang="cs-CZ" dirty="0" smtClean="0"/>
                        <a:t>,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Seasons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spring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summer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autumn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winter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cold</a:t>
                      </a:r>
                      <a:r>
                        <a:rPr lang="cs-CZ" baseline="0" dirty="0" smtClean="0"/>
                        <a:t>, hot, </a:t>
                      </a:r>
                      <a:r>
                        <a:rPr lang="cs-CZ" baseline="0" dirty="0" err="1" smtClean="0"/>
                        <a:t>cloudy</a:t>
                      </a:r>
                      <a:r>
                        <a:rPr lang="cs-CZ" baseline="0" dirty="0" smtClean="0"/>
                        <a:t>, sunny..., </a:t>
                      </a:r>
                      <a:r>
                        <a:rPr lang="cs-CZ" baseline="0" dirty="0" err="1" smtClean="0"/>
                        <a:t>What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season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is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it</a:t>
                      </a:r>
                      <a:r>
                        <a:rPr lang="cs-CZ" baseline="0" dirty="0" smtClean="0"/>
                        <a:t>? </a:t>
                      </a:r>
                      <a:r>
                        <a:rPr lang="cs-CZ" baseline="0" dirty="0" err="1" smtClean="0"/>
                        <a:t>What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is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the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weather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like</a:t>
                      </a:r>
                      <a:r>
                        <a:rPr lang="cs-CZ" baseline="0" dirty="0" smtClean="0"/>
                        <a:t>?</a:t>
                      </a: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3476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146</Words>
  <Application>Microsoft Office PowerPoint</Application>
  <PresentationFormat>Předvádění na obrazovce (4:3)</PresentationFormat>
  <Paragraphs>48</Paragraphs>
  <Slides>7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Weather, Seasons</vt:lpstr>
      <vt:lpstr>Weather Match the pictures to the words.</vt:lpstr>
      <vt:lpstr>What is the weather like?</vt:lpstr>
      <vt:lpstr>Seasons</vt:lpstr>
      <vt:lpstr>Choose the pictures and describe a season.</vt:lpstr>
      <vt:lpstr>Anotace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Weather, Seasons</dc:title>
  <dc:creator>Alena Pavolková</dc:creator>
  <cp:lastModifiedBy>Alena Pavolková</cp:lastModifiedBy>
  <cp:revision>13</cp:revision>
  <dcterms:created xsi:type="dcterms:W3CDTF">2013-08-29T14:56:25Z</dcterms:created>
  <dcterms:modified xsi:type="dcterms:W3CDTF">2013-08-29T20:12:46Z</dcterms:modified>
</cp:coreProperties>
</file>